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VsKWuoIshV8uiofF9OsOw==" hashData="l3/PbjlTBMxkkXjKawP4CkAnXV6CPr4Odo4ATvwuhWBOZGfggVWL7nhmMCWviaEzympIEHjt3lMvopXEVmQ7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8589" y="1484800"/>
            <a:ext cx="5953971" cy="38987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79" r="-94"/>
          <a:stretch/>
        </p:blipFill>
        <p:spPr>
          <a:xfrm>
            <a:off x="2465616" y="1707688"/>
            <a:ext cx="6918414" cy="3207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6660" y="1731645"/>
            <a:ext cx="6331706" cy="339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7"/>
          <a:stretch/>
        </p:blipFill>
        <p:spPr>
          <a:xfrm>
            <a:off x="3244214" y="1358259"/>
            <a:ext cx="5703570" cy="4046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0"/>
          <a:stretch/>
        </p:blipFill>
        <p:spPr>
          <a:xfrm>
            <a:off x="3577590" y="1331595"/>
            <a:ext cx="5097780" cy="41948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17/05/2021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 r="-313"/>
          <a:stretch/>
        </p:blipFill>
        <p:spPr>
          <a:xfrm>
            <a:off x="3086100" y="1645920"/>
            <a:ext cx="6115050" cy="36004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17/05/2021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123</TotalTime>
  <Words>142</Words>
  <Application>Microsoft Office PowerPoint</Application>
  <PresentationFormat>Grand écran</PresentationFormat>
  <Paragraphs>68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2021-05-17T05:57:09Z</dcterms:created>
  <dcterms:modified xsi:type="dcterms:W3CDTF">2021-05-17T15:13:11Z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