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2YqBbNq2kGrT5uZnQQCQQ==" hashData="lE/WD9WvCxUeW9Gg5mz4knew2uUpKeeiuZmII3fESZihfcELShJ746rvmnEkc5lcfpw8wa0XvfHXJkmN1ZZa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54AE5E-BE20-40CA-B816-5B744242EC46}" type="datetimeFigureOut">
              <a:rPr lang="fr-FR" smtClean="0"/>
              <a:t>23/04/2021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76CA7-3DE9-4B45-BCB5-5D9AF50D369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08032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625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7725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96605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38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5359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82861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01410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53931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2672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81623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77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4371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8717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29095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8C76CA7-3DE9-4B45-BCB5-5D9AF50D369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6396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0BBA9-AE4F-4626-929D-F57EEAB78DE3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3367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8B5BF6-03D5-4D5A-9BE2-BF37A5FE64DF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607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0F2C9-654C-4889-ADA0-5715838AE1C6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19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5E839-BD27-4586-91F7-12825E79E80B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99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D3C1A-3016-49D0-A135-FD308294CA31}" type="datetime1">
              <a:rPr lang="fr-FR" smtClean="0"/>
              <a:t>23/04/2021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7165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007C8-15CF-411D-A339-5BDDE7A4B60C}" type="datetime1">
              <a:rPr lang="fr-FR" smtClean="0"/>
              <a:t>23/04/2021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06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2F023-FDD2-4B90-92E4-823CF1F5E5CA}" type="datetime1">
              <a:rPr lang="fr-FR" smtClean="0"/>
              <a:t>23/04/2021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02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110D5-0038-48C5-867F-1DC327DE5D61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6523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C362C8-1B5E-4804-AB5E-43055F71525A}" type="datetime1">
              <a:rPr lang="fr-FR" smtClean="0"/>
              <a:t>23/04/2021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46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EBE92F-F2B8-4E6A-A39B-4686CA0E996F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829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1CB1E-63DC-485A-89D0-6ACD04C14794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75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92E19-EFCA-422D-B1B5-2C6B06DDD6E6}" type="datetime1">
              <a:rPr lang="fr-FR" smtClean="0"/>
              <a:t>23/04/2021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5D296-9BF8-418B-ACBB-2EACAF7A44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22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322099" y="2967335"/>
            <a:ext cx="9547807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476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  <p:sndAc>
          <p:stSnd loop="1">
            <p:snd r:embed="rId3" name="Extended Histoires de Fesses Mylène Farmer.wav"/>
          </p:stSnd>
        </p:sndAc>
      </p:transition>
    </mc:Choice>
    <mc:Fallback>
      <p:transition spd="slow" advTm="13000">
        <p:fade/>
        <p:sndAc>
          <p:stSnd loop="1">
            <p:snd r:embed="rId3" name="Extended Histoires de Fesses Mylène Farm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3880" r="-1290" b="12987"/>
          <a:stretch/>
        </p:blipFill>
        <p:spPr>
          <a:xfrm>
            <a:off x="2398643" y="773927"/>
            <a:ext cx="7434470" cy="532231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72917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34203" r="87" b="23285"/>
          <a:stretch/>
        </p:blipFill>
        <p:spPr>
          <a:xfrm>
            <a:off x="661214" y="612567"/>
            <a:ext cx="10896914" cy="55977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3210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459" r="-48" b="23672"/>
          <a:stretch/>
        </p:blipFill>
        <p:spPr>
          <a:xfrm>
            <a:off x="1933608" y="888973"/>
            <a:ext cx="8324784" cy="506481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067388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818" r="84" b="8329"/>
          <a:stretch/>
        </p:blipFill>
        <p:spPr>
          <a:xfrm>
            <a:off x="666750" y="636104"/>
            <a:ext cx="10849389" cy="561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34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378" r="3211" b="2570"/>
          <a:stretch/>
        </p:blipFill>
        <p:spPr>
          <a:xfrm>
            <a:off x="960120" y="1096617"/>
            <a:ext cx="10320721" cy="466476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30380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5073" r="232" b="8032"/>
          <a:stretch/>
        </p:blipFill>
        <p:spPr>
          <a:xfrm>
            <a:off x="625863" y="611228"/>
            <a:ext cx="10930033" cy="56454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08341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8213" r="-49" b="26764"/>
          <a:stretch/>
        </p:blipFill>
        <p:spPr>
          <a:xfrm>
            <a:off x="988479" y="1232452"/>
            <a:ext cx="10100559" cy="45454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930600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4807" r="48"/>
          <a:stretch/>
        </p:blipFill>
        <p:spPr>
          <a:xfrm>
            <a:off x="618679" y="609600"/>
            <a:ext cx="10926218" cy="56007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9746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358" r="-48" b="16715"/>
          <a:stretch/>
        </p:blipFill>
        <p:spPr>
          <a:xfrm>
            <a:off x="2100470" y="836053"/>
            <a:ext cx="7991060" cy="518589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69783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21642" r="57" b="35774"/>
          <a:stretch/>
        </p:blipFill>
        <p:spPr>
          <a:xfrm>
            <a:off x="636105" y="604564"/>
            <a:ext cx="10906538" cy="56262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9699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976" r="-1106" b="32753"/>
          <a:stretch/>
        </p:blipFill>
        <p:spPr>
          <a:xfrm>
            <a:off x="1616502" y="891209"/>
            <a:ext cx="8958996" cy="507558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40297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209" r="-133" b="35776"/>
          <a:stretch/>
        </p:blipFill>
        <p:spPr>
          <a:xfrm>
            <a:off x="622852" y="598669"/>
            <a:ext cx="10933044" cy="56365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9484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63940" y="6393498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516" y="839856"/>
            <a:ext cx="8454887" cy="517828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121175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304481"/>
            <a:ext cx="11536680" cy="6263640"/>
          </a:xfrm>
          <a:prstGeom prst="rect">
            <a:avLst/>
          </a:prstGeom>
          <a:noFill/>
          <a:ln w="571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2000">
                  <a:srgbClr val="FF0000"/>
                </a:gs>
                <a:gs pos="33000">
                  <a:schemeClr val="accent1">
                    <a:lumMod val="45000"/>
                    <a:lumOff val="5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59079"/>
            <a:ext cx="11536680" cy="6339840"/>
          </a:xfrm>
          <a:prstGeom prst="rect">
            <a:avLst/>
          </a:prstGeom>
          <a:noFill/>
          <a:ln w="2159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0120" y="6416992"/>
            <a:ext cx="2743200" cy="365125"/>
          </a:xfrm>
        </p:spPr>
        <p:txBody>
          <a:bodyPr/>
          <a:lstStyle/>
          <a:p>
            <a:fld id="{B6DE90D4-A0EA-434B-AC1B-A93F6858B215}" type="datetime1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23/04/2021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99560" y="641635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8610600" y="6431756"/>
            <a:ext cx="2743200" cy="365125"/>
          </a:xfrm>
        </p:spPr>
        <p:txBody>
          <a:bodyPr/>
          <a:lstStyle/>
          <a:p>
            <a:fld id="{3EF5D296-9BF8-418B-ACBB-2EACAF7A448F}" type="slidenum">
              <a:rPr lang="fr-FR" sz="2400" b="1" smtClean="0">
                <a:ln>
                  <a:solidFill>
                    <a:srgbClr val="0070C0"/>
                  </a:solidFill>
                </a:ln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0070C0"/>
                </a:solidFill>
              </a:ln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357" y="623957"/>
            <a:ext cx="10880034" cy="5632527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7415" t="95698" r="2237"/>
          <a:stretch/>
        </p:blipFill>
        <p:spPr>
          <a:xfrm>
            <a:off x="9082837" y="5751444"/>
            <a:ext cx="2178197" cy="23853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997902" y="2551836"/>
            <a:ext cx="8174033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Fessiers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79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2021-03-29T17:19:34Z</dcterms:created>
  <dcterms:modified xsi:type="dcterms:W3CDTF">2021-04-23T17:37:26Z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