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AyHLLdszkr8a26/S+E2MA==" hashData="fpr5Bj/yBoF44cHGIhfKvip5TIyueumL3zYNCFEU8qoFXROX5t8uH8Sw3pNbQ6vquCi61Gvdz/yFF50HY42pb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54AE5E-BE20-40CA-B816-5B744242EC46}" type="datetimeFigureOut">
              <a:rPr lang="fr-FR" smtClean="0"/>
              <a:t>23/04/2021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C76CA7-3DE9-4B45-BCB5-5D9AF50D36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0803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2625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772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660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389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3592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2861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0141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931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267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8162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5977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4371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8717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9095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6396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BBA9-AE4F-4626-929D-F57EEAB78DE3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336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B5BF6-03D5-4D5A-9BE2-BF37A5FE64DF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607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0F2C9-654C-4889-ADA0-5715838AE1C6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219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E839-BD27-4586-91F7-12825E79E80B}" type="datetime1">
              <a:rPr lang="fr-FR" smtClean="0"/>
              <a:t>23/04/2021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999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D3C1A-3016-49D0-A135-FD308294CA31}" type="datetime1">
              <a:rPr lang="fr-FR" smtClean="0"/>
              <a:t>23/04/2021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16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007C8-15CF-411D-A339-5BDDE7A4B60C}" type="datetime1">
              <a:rPr lang="fr-FR" smtClean="0"/>
              <a:t>23/04/2021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060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2F023-FDD2-4B90-92E4-823CF1F5E5CA}" type="datetime1">
              <a:rPr lang="fr-FR" smtClean="0"/>
              <a:t>23/04/2021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026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10D5-0038-48C5-867F-1DC327DE5D61}" type="datetime1">
              <a:rPr lang="fr-FR" smtClean="0"/>
              <a:t>23/04/2021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6523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362C8-1B5E-4804-AB5E-43055F71525A}" type="datetime1">
              <a:rPr lang="fr-FR" smtClean="0"/>
              <a:t>23/04/2021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04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E92F-F2B8-4E6A-A39B-4686CA0E996F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829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CB1E-63DC-485A-89D0-6ACD04C14794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756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92E19-EFCA-422D-B1B5-2C6B06DDD6E6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224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481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31756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357" y="623957"/>
            <a:ext cx="10880034" cy="56325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/>
          <a:srcRect l="77415" t="95698" r="2237"/>
          <a:stretch/>
        </p:blipFill>
        <p:spPr>
          <a:xfrm>
            <a:off x="9082837" y="5751444"/>
            <a:ext cx="2178197" cy="2385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322099" y="2967335"/>
            <a:ext cx="9547807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Fessiers d’Amour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N°8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76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  <p:sndAc>
          <p:stSnd loop="1">
            <p:snd r:embed="rId3" name="Extended Histoires de Fesses Mylène Farmer.wav"/>
          </p:stSnd>
        </p:sndAc>
      </p:transition>
    </mc:Choice>
    <mc:Fallback>
      <p:transition spd="slow" advTm="13000">
        <p:fade/>
        <p:sndAc>
          <p:stSnd loop="1">
            <p:snd r:embed="rId3" name="Extended Histoires de Fesses Mylène Far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5549" y="715617"/>
            <a:ext cx="8627164" cy="53803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72917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4203" r="87" b="23285"/>
          <a:stretch/>
        </p:blipFill>
        <p:spPr>
          <a:xfrm>
            <a:off x="661214" y="612567"/>
            <a:ext cx="10896914" cy="55977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3210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541" r="480" b="14972"/>
          <a:stretch/>
        </p:blipFill>
        <p:spPr>
          <a:xfrm>
            <a:off x="2458279" y="821586"/>
            <a:ext cx="7275442" cy="521482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067388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818" r="84" b="8329"/>
          <a:stretch/>
        </p:blipFill>
        <p:spPr>
          <a:xfrm>
            <a:off x="666750" y="636104"/>
            <a:ext cx="10849389" cy="5618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434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0536" y="809625"/>
            <a:ext cx="7235687" cy="52387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30380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073" r="232" b="8032"/>
          <a:stretch/>
        </p:blipFill>
        <p:spPr>
          <a:xfrm>
            <a:off x="625863" y="611228"/>
            <a:ext cx="10930033" cy="56454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08341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469" r="435" b="18647"/>
          <a:stretch/>
        </p:blipFill>
        <p:spPr>
          <a:xfrm>
            <a:off x="1536258" y="887737"/>
            <a:ext cx="9104243" cy="492980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30600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807" r="48"/>
          <a:stretch/>
        </p:blipFill>
        <p:spPr>
          <a:xfrm>
            <a:off x="618679" y="609600"/>
            <a:ext cx="10926218" cy="56007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746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799" y="842009"/>
            <a:ext cx="8560905" cy="519004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9783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1642" r="57" b="35774"/>
          <a:stretch/>
        </p:blipFill>
        <p:spPr>
          <a:xfrm>
            <a:off x="636105" y="604564"/>
            <a:ext cx="10906538" cy="56262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699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3478" y="966653"/>
            <a:ext cx="7885044" cy="492469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40297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3209" r="-133" b="35776"/>
          <a:stretch/>
        </p:blipFill>
        <p:spPr>
          <a:xfrm>
            <a:off x="622852" y="598669"/>
            <a:ext cx="10933044" cy="5636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9484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2179" r="-1737" b="10905"/>
          <a:stretch/>
        </p:blipFill>
        <p:spPr>
          <a:xfrm>
            <a:off x="2868187" y="992095"/>
            <a:ext cx="6487848" cy="494487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21175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481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31756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3957"/>
            <a:ext cx="10880034" cy="56325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l="77415" t="95698" r="2237"/>
          <a:stretch/>
        </p:blipFill>
        <p:spPr>
          <a:xfrm>
            <a:off x="9082837" y="5751444"/>
            <a:ext cx="2178197" cy="2385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997902" y="2551836"/>
            <a:ext cx="8174033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Fessiers d’Amour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79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2021-03-29T17:19:34Z</dcterms:created>
  <dcterms:modified xsi:type="dcterms:W3CDTF">2021-04-23T17:27:40Z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