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HsabLYrG6TxGhb+t+4DBQ==" hashData="NZ6lUUhaW88E3weB74qQ0d/EDrC7doIF4Ihfj82W90/jNfweTk6LOvB2cGhBnpmmWxaJZPkCr0NsBUz/dGpV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78" y="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9851"/>
          <a:stretch/>
        </p:blipFill>
        <p:spPr>
          <a:xfrm>
            <a:off x="645458" y="583264"/>
            <a:ext cx="10865225" cy="5627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03" r="87" b="23285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6981" r="-71" b="37843"/>
          <a:stretch/>
        </p:blipFill>
        <p:spPr>
          <a:xfrm>
            <a:off x="681318" y="648332"/>
            <a:ext cx="10805749" cy="5562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293" r="1" b="21143"/>
          <a:stretch/>
        </p:blipFill>
        <p:spPr>
          <a:xfrm>
            <a:off x="681318" y="627529"/>
            <a:ext cx="10829364" cy="5608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73" r="232" b="8032"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54" b="51111"/>
          <a:stretch/>
        </p:blipFill>
        <p:spPr>
          <a:xfrm>
            <a:off x="613633" y="541179"/>
            <a:ext cx="10793507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07" r="48"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822" r="-370" b="55034"/>
          <a:stretch/>
        </p:blipFill>
        <p:spPr>
          <a:xfrm>
            <a:off x="645459" y="645459"/>
            <a:ext cx="10918764" cy="55794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57" b="35774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674" r="-196" b="55032"/>
          <a:stretch/>
        </p:blipFill>
        <p:spPr>
          <a:xfrm>
            <a:off x="628775" y="631392"/>
            <a:ext cx="10919210" cy="5579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209" r="-133" b="35776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810" r="588" b="56340"/>
          <a:stretch/>
        </p:blipFill>
        <p:spPr>
          <a:xfrm>
            <a:off x="660414" y="627528"/>
            <a:ext cx="10823510" cy="5582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22/04/2021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2021-03-29T17:19:34Z</dcterms:created>
  <dcterms:modified xsi:type="dcterms:W3CDTF">2021-04-22T18:41:30Z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