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KWek/1TwsRprmW4O+ogng==" hashData="7syEdwXNf5+LKbmT2zyyg3rdBDyTCHDzFqTXnKOp3qh/pxoMKqwzUjTUV3FEvelLiVIGyKqizxaKNE0m5FI+a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54AE5E-BE20-40CA-B816-5B744242EC46}" type="datetimeFigureOut">
              <a:rPr lang="fr-FR" smtClean="0"/>
              <a:t>31/03/2021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C76CA7-3DE9-4B45-BCB5-5D9AF50D36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08032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26254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7725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96605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2389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53592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2861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01410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53931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2672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81623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59779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04371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88717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29095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63960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0BBA9-AE4F-4626-929D-F57EEAB78DE3}" type="datetime1">
              <a:rPr lang="fr-FR" smtClean="0"/>
              <a:t>31/03/2021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3367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B5BF6-03D5-4D5A-9BE2-BF37A5FE64DF}" type="datetime1">
              <a:rPr lang="fr-FR" smtClean="0"/>
              <a:t>31/03/2021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8607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0F2C9-654C-4889-ADA0-5715838AE1C6}" type="datetime1">
              <a:rPr lang="fr-FR" smtClean="0"/>
              <a:t>31/03/2021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0219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5E839-BD27-4586-91F7-12825E79E80B}" type="datetime1">
              <a:rPr lang="fr-FR" smtClean="0"/>
              <a:t>31/03/2021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999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2D3C1A-3016-49D0-A135-FD308294CA31}" type="datetime1">
              <a:rPr lang="fr-FR" smtClean="0"/>
              <a:t>31/03/2021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7165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007C8-15CF-411D-A339-5BDDE7A4B60C}" type="datetime1">
              <a:rPr lang="fr-FR" smtClean="0"/>
              <a:t>31/03/2021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060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2F023-FDD2-4B90-92E4-823CF1F5E5CA}" type="datetime1">
              <a:rPr lang="fr-FR" smtClean="0"/>
              <a:t>31/03/2021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026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110D5-0038-48C5-867F-1DC327DE5D61}" type="datetime1">
              <a:rPr lang="fr-FR" smtClean="0"/>
              <a:t>31/03/2021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6523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362C8-1B5E-4804-AB5E-43055F71525A}" type="datetime1">
              <a:rPr lang="fr-FR" smtClean="0"/>
              <a:t>31/03/2021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04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BE92F-F2B8-4E6A-A39B-4686CA0E996F}" type="datetime1">
              <a:rPr lang="fr-FR" smtClean="0"/>
              <a:t>31/03/2021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3829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1CB1E-63DC-485A-89D0-6ACD04C14794}" type="datetime1">
              <a:rPr lang="fr-FR" smtClean="0"/>
              <a:t>31/03/2021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5756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C00000"/>
            </a:gs>
            <a:gs pos="0">
              <a:schemeClr val="accent1">
                <a:lumMod val="45000"/>
                <a:lumOff val="55000"/>
              </a:schemeClr>
            </a:gs>
            <a:gs pos="52000">
              <a:schemeClr val="accent5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492E19-EFCA-422D-B1B5-2C6B06DDD6E6}" type="datetime1">
              <a:rPr lang="fr-FR" smtClean="0"/>
              <a:t>31/03/2021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7224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4481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31756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357" y="623957"/>
            <a:ext cx="10880034" cy="5632527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82837" y="5751444"/>
            <a:ext cx="2178197" cy="23853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322099" y="2967335"/>
            <a:ext cx="9547807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Fessiers d’Amour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N°5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476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  <p:sndAc>
          <p:stSnd loop="1">
            <p:snd r:embed="rId3" name="Extended Histoires de Fesses Mylène Farmer.wav"/>
          </p:stSnd>
        </p:sndAc>
      </p:transition>
    </mc:Choice>
    <mc:Fallback>
      <p:transition spd="slow" advTm="13000">
        <p:fade/>
        <p:sndAc>
          <p:stSnd loop="1">
            <p:snd r:embed="rId3" name="Extended Histoires de Fesses Mylène Farm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5" y="649356"/>
            <a:ext cx="10836982" cy="55609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29173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661214" y="612567"/>
            <a:ext cx="10896914" cy="55977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32109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9113" y="666584"/>
            <a:ext cx="10813773" cy="55314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03320" y="4585252"/>
            <a:ext cx="4757532" cy="755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388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8818" r="84" b="8329"/>
          <a:stretch/>
        </p:blipFill>
        <p:spPr>
          <a:xfrm>
            <a:off x="666750" y="636104"/>
            <a:ext cx="10849389" cy="5618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434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9217" y="678208"/>
            <a:ext cx="10823669" cy="55183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30380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5863" y="611228"/>
            <a:ext cx="10930033" cy="56454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08341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2800" y="31242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5861" y="685800"/>
            <a:ext cx="10810559" cy="5524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82116" y="4810540"/>
            <a:ext cx="4532244" cy="1258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600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8679" y="609600"/>
            <a:ext cx="10926218" cy="56007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97469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67" b="31540"/>
          <a:stretch/>
        </p:blipFill>
        <p:spPr>
          <a:xfrm>
            <a:off x="675862" y="662607"/>
            <a:ext cx="10800521" cy="55659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97832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636105" y="604564"/>
            <a:ext cx="10906538" cy="56262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9699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4849" y="652266"/>
            <a:ext cx="10811046" cy="55580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40297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3"/>
          <a:stretch/>
        </p:blipFill>
        <p:spPr>
          <a:xfrm>
            <a:off x="622852" y="598669"/>
            <a:ext cx="10933044" cy="56365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9484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5860" y="652012"/>
            <a:ext cx="10840279" cy="55427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21175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4481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31756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3957"/>
            <a:ext cx="10880034" cy="5632527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82837" y="5751444"/>
            <a:ext cx="2178197" cy="23853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997902" y="2551836"/>
            <a:ext cx="8174033" cy="175432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Fessiers d’Amour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379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</TotalTime>
  <Words>98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2021-03-29T17:19:34Z</dcterms:created>
  <dcterms:modified xsi:type="dcterms:W3CDTF">2021-03-31T18:51:49Z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