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v5Bbc748PqqZjykcm1vAg==" hashData="PmTCIMsVEMoHLYbXlQPS4ODoH5uBNPvFsIMXQXE6pqVgbGPUMentYxgvpYs2PMPfbR3cZhIdiYm3+w7G/cGa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31/03/2021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31/03/2021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31/03/2021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31/03/2021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31/03/2021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31/03/2021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554" y="666053"/>
            <a:ext cx="10800333" cy="5544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511" y="666054"/>
            <a:ext cx="10785872" cy="5544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37" b="28016"/>
          <a:stretch/>
        </p:blipFill>
        <p:spPr>
          <a:xfrm>
            <a:off x="677575" y="648676"/>
            <a:ext cx="10825312" cy="5561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4"/>
          <a:stretch/>
        </p:blipFill>
        <p:spPr>
          <a:xfrm>
            <a:off x="675861" y="639987"/>
            <a:ext cx="10813774" cy="5570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4" b="27592"/>
          <a:stretch/>
        </p:blipFill>
        <p:spPr>
          <a:xfrm>
            <a:off x="664274" y="640427"/>
            <a:ext cx="10838614" cy="5569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95" b="15179"/>
          <a:stretch/>
        </p:blipFill>
        <p:spPr>
          <a:xfrm>
            <a:off x="675251" y="672932"/>
            <a:ext cx="10787879" cy="5537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011" y="658514"/>
            <a:ext cx="10820000" cy="5551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31/03/2021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2021-03-31T18:34:34Z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