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NuXr5N7mcwPZUNtnYsu+Q==" hashData="fE/0OgwXTTrh7v31ZZIUZsTItKaKQWuNvmDORO7i3ze8Rxowb2ofDIS4rJq4EFoS61d4c8uDJ6Db+LlpUan+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31/03/2021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31/03/2021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31/03/2021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31/03/2021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3" b="23146"/>
          <a:stretch/>
        </p:blipFill>
        <p:spPr>
          <a:xfrm>
            <a:off x="669236" y="651200"/>
            <a:ext cx="10833652" cy="5550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113" y="651323"/>
            <a:ext cx="10747513" cy="55374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113" y="663377"/>
            <a:ext cx="10800522" cy="5498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" b="26339"/>
          <a:stretch/>
        </p:blipFill>
        <p:spPr>
          <a:xfrm>
            <a:off x="699661" y="662106"/>
            <a:ext cx="10812313" cy="55481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6" b="25647"/>
          <a:stretch/>
        </p:blipFill>
        <p:spPr>
          <a:xfrm>
            <a:off x="689113" y="654650"/>
            <a:ext cx="10831433" cy="5555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861" y="641073"/>
            <a:ext cx="10787270" cy="5569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3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7" b="22631"/>
          <a:stretch/>
        </p:blipFill>
        <p:spPr>
          <a:xfrm>
            <a:off x="689113" y="639313"/>
            <a:ext cx="10787270" cy="556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2021-03-29T17:19:34Z</dcterms:created>
  <dcterms:modified xsi:type="dcterms:W3CDTF">2021-03-31T18:21:35Z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