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29/03/2021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29/03/2021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29/03/2021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29/03/2021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29/03/2021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29/03/2021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852" y="615470"/>
            <a:ext cx="10919791" cy="56430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14986"/>
            <a:ext cx="10893286" cy="5624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17080"/>
            <a:ext cx="10880034" cy="5644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8" y="614889"/>
            <a:ext cx="10906538" cy="56282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5645" y="623398"/>
            <a:ext cx="10896998" cy="5617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338" r="-517" b="22037"/>
          <a:stretch/>
        </p:blipFill>
        <p:spPr>
          <a:xfrm>
            <a:off x="649357" y="618114"/>
            <a:ext cx="10928952" cy="5615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3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662609" y="627924"/>
            <a:ext cx="10891519" cy="55823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29/03/2021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2021-03-29T17:19:34Z</dcterms:created>
  <dcterms:modified xsi:type="dcterms:W3CDTF">2021-03-29T18:24:21Z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