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MS8cRfqaq4N+tLzyldbAA==" hashData="+bH4Xjusx4eiyysrwyf46xZuhHRIaPtEhSLLLE8TfPrrQ9jksmxon7mI1yT237TYIL45dheUv14KFlCYTgax8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54AE5E-BE20-40CA-B816-5B744242EC46}" type="datetimeFigureOut">
              <a:rPr lang="fr-FR" smtClean="0"/>
              <a:t>23/04/2021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C76CA7-3DE9-4B45-BCB5-5D9AF50D36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0803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2625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772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660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38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3592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2861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141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931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267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162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5977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4371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8717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9095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6396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BBA9-AE4F-4626-929D-F57EEAB78DE3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36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B5BF6-03D5-4D5A-9BE2-BF37A5FE64DF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607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0F2C9-654C-4889-ADA0-5715838AE1C6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219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E839-BD27-4586-91F7-12825E79E80B}" type="datetime1">
              <a:rPr lang="fr-FR" smtClean="0"/>
              <a:t>23/04/2021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999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D3C1A-3016-49D0-A135-FD308294CA31}" type="datetime1">
              <a:rPr lang="fr-FR" smtClean="0"/>
              <a:t>23/04/2021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16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007C8-15CF-411D-A339-5BDDE7A4B60C}" type="datetime1">
              <a:rPr lang="fr-FR" smtClean="0"/>
              <a:t>23/04/2021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06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2F023-FDD2-4B90-92E4-823CF1F5E5CA}" type="datetime1">
              <a:rPr lang="fr-FR" smtClean="0"/>
              <a:t>23/04/2021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026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10D5-0038-48C5-867F-1DC327DE5D61}" type="datetime1">
              <a:rPr lang="fr-FR" smtClean="0"/>
              <a:t>23/04/2021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6523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362C8-1B5E-4804-AB5E-43055F71525A}" type="datetime1">
              <a:rPr lang="fr-FR" smtClean="0"/>
              <a:t>23/04/2021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4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E92F-F2B8-4E6A-A39B-4686CA0E996F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829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CB1E-63DC-485A-89D0-6ACD04C14794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756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92E19-EFCA-422D-B1B5-2C6B06DDD6E6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224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/>
          <a:srcRect l="77415" t="95698" r="2237"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109990" y="2967335"/>
            <a:ext cx="9972025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N°10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76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  <p:sndAc>
          <p:stSnd loop="1">
            <p:snd r:embed="rId3" name="Extended Histoires de Fesses Mylène Farmer.wav"/>
          </p:stSnd>
        </p:sndAc>
      </p:transition>
    </mc:Choice>
    <mc:Fallback>
      <p:transition spd="slow" advTm="13000">
        <p:fade/>
        <p:sndAc>
          <p:stSnd loop="1">
            <p:snd r:embed="rId3" name="Extended Histoires de Fesses Mylène Far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140" r="-241" b="13044"/>
          <a:stretch/>
        </p:blipFill>
        <p:spPr>
          <a:xfrm>
            <a:off x="1802295" y="901148"/>
            <a:ext cx="8653669" cy="506233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2917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4203" r="87" b="23285"/>
          <a:stretch/>
        </p:blipFill>
        <p:spPr>
          <a:xfrm>
            <a:off x="661214" y="612567"/>
            <a:ext cx="10896914" cy="55977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3210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406" r="-783" b="24899"/>
          <a:stretch/>
        </p:blipFill>
        <p:spPr>
          <a:xfrm>
            <a:off x="1392226" y="1156252"/>
            <a:ext cx="9407547" cy="454549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67388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818" r="84" b="8329"/>
          <a:stretch/>
        </p:blipFill>
        <p:spPr>
          <a:xfrm>
            <a:off x="666750" y="636104"/>
            <a:ext cx="10849389" cy="5618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43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123" t="9218" r="6764" b="23649"/>
          <a:stretch/>
        </p:blipFill>
        <p:spPr>
          <a:xfrm>
            <a:off x="1146699" y="995495"/>
            <a:ext cx="9898602" cy="486701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3038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073" r="232" b="8032"/>
          <a:stretch/>
        </p:blipFill>
        <p:spPr>
          <a:xfrm>
            <a:off x="625863" y="611228"/>
            <a:ext cx="10930033" cy="56454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08341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1022" t="18358" r="10783" b="22705"/>
          <a:stretch/>
        </p:blipFill>
        <p:spPr>
          <a:xfrm>
            <a:off x="1066344" y="980661"/>
            <a:ext cx="10059312" cy="469126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3060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807" r="48"/>
          <a:stretch/>
        </p:blipFill>
        <p:spPr>
          <a:xfrm>
            <a:off x="618679" y="609600"/>
            <a:ext cx="10926218" cy="5600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746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4203" r="-1793" b="34299"/>
          <a:stretch/>
        </p:blipFill>
        <p:spPr>
          <a:xfrm>
            <a:off x="1630698" y="1020417"/>
            <a:ext cx="8879210" cy="48768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9783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1642" r="57" b="35774"/>
          <a:stretch/>
        </p:blipFill>
        <p:spPr>
          <a:xfrm>
            <a:off x="636105" y="604564"/>
            <a:ext cx="10906538" cy="56262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699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826" r="-313" b="11666"/>
          <a:stretch/>
        </p:blipFill>
        <p:spPr>
          <a:xfrm>
            <a:off x="1746968" y="913830"/>
            <a:ext cx="8698064" cy="503034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40297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3209" r="-133" b="35776"/>
          <a:stretch/>
        </p:blipFill>
        <p:spPr>
          <a:xfrm>
            <a:off x="622852" y="598669"/>
            <a:ext cx="10933044" cy="5636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9484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547" y="1012328"/>
            <a:ext cx="8600661" cy="485578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21175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l="77415" t="95698" r="2237"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997902" y="2551836"/>
            <a:ext cx="8174033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79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2021-03-29T17:19:34Z</dcterms:created>
  <dcterms:modified xsi:type="dcterms:W3CDTF">2021-04-23T17:47:39Z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