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RCgvsE90LFK5ls9nxtdjQ==" hashData="NRmkXEIA050SYCPDtpQJJxJPTNocpohe4qt2RNb7wXDnOLvoup5DMSV57UTBqLf95B4fcVJLsOzNCY42ciPh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853" y="624832"/>
            <a:ext cx="10935930" cy="5631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51"/>
          <a:stretch/>
        </p:blipFill>
        <p:spPr>
          <a:xfrm>
            <a:off x="636104" y="596348"/>
            <a:ext cx="10919792" cy="5613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609" y="609402"/>
            <a:ext cx="10880034" cy="5619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37435" y="620697"/>
            <a:ext cx="10918461" cy="56136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5008"/>
            <a:ext cx="10893286" cy="5644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6" b="20364"/>
          <a:stretch/>
        </p:blipFill>
        <p:spPr>
          <a:xfrm>
            <a:off x="621995" y="552131"/>
            <a:ext cx="10920648" cy="56810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3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6105" y="623355"/>
            <a:ext cx="10906538" cy="56269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2021-03-29T17:19:34Z</dcterms:created>
  <dcterms:modified xsi:type="dcterms:W3CDTF">2021-03-29T18:07:46Z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