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d00Nno+fJc01J3YN3jG6Q==" hashData="Gdbnc7rH4dLsnrv+gsQadZxIImYMVL+1DxVNwp7Ehueg984WACUjmrX4GPvIqp6e+sgbxyANxmULT+ufHw+J2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73A6F2-4C37-4597-8C55-D172C5A52378}" type="datetimeFigureOut">
              <a:rPr lang="fr-FR" smtClean="0"/>
              <a:t>31/03/2021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6001A7-4E8B-4B55-AE17-39EECA8130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697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779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345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76542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5583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0779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6153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4613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8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7233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2487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2125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8532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7385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7118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001A7-4E8B-4B55-AE17-39EECA81302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0777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72CE1-84F9-4F07-B5CC-8303B8B5E8E5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342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84870-7D04-4C53-8110-2AD1F5D3B1C8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033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9A241-87CA-4AB5-B62D-EF41A67C76C8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9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E990B-5274-44DD-B6AF-D8F6310A72A1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159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85A4A-74D0-4183-8EC8-F3D1697925BE}" type="datetime1">
              <a:rPr lang="fr-FR" smtClean="0"/>
              <a:t>31/03/2021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64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32505-1CAB-41D1-9E8C-702A3D502E61}" type="datetime1">
              <a:rPr lang="fr-FR" smtClean="0"/>
              <a:t>31/03/2021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374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24551-CC44-47D6-AF0F-ADD95297FFF5}" type="datetime1">
              <a:rPr lang="fr-FR" smtClean="0"/>
              <a:t>31/03/2021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2126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381C-7A25-4902-935F-4FC86E5024BF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0810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5A713-5529-42A9-85C0-398FBC05A92F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100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CE3A9-F823-48B1-B34E-7B00CF9B8284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115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4D553-B033-456C-A1BB-2EB04929F12E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800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rgbClr val="00B050"/>
            </a:gs>
            <a:gs pos="90000">
              <a:schemeClr val="accent6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B321D-4ECA-4BE9-9456-DF8857C25351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EF30F-7969-45EC-9351-1A5143CC7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823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-1" t="19655" r="-289" b="23407"/>
          <a:stretch/>
        </p:blipFill>
        <p:spPr>
          <a:xfrm>
            <a:off x="670560" y="685565"/>
            <a:ext cx="10835640" cy="54901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735416" y="2967335"/>
            <a:ext cx="87211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Femmes Brillantes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979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audio3 Femme femme.wav"/>
          </p:stSnd>
        </p:sndAc>
      </p:transition>
    </mc:Choice>
    <mc:Fallback>
      <p:transition spd="slow" advTm="13000">
        <p:fade/>
        <p:sndAc>
          <p:stSnd loop="1">
            <p:snd r:embed="rId3" name="audio3 Femme fe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0978" r="-34" b="19771"/>
          <a:stretch/>
        </p:blipFill>
        <p:spPr>
          <a:xfrm>
            <a:off x="660261" y="685800"/>
            <a:ext cx="10871477" cy="54870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8027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533" t="-1234" r="2133" b="-1"/>
          <a:stretch/>
        </p:blipFill>
        <p:spPr>
          <a:xfrm>
            <a:off x="670560" y="579120"/>
            <a:ext cx="10896600" cy="5631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683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1112" r="-196" b="12091"/>
          <a:stretch/>
        </p:blipFill>
        <p:spPr>
          <a:xfrm>
            <a:off x="701040" y="699917"/>
            <a:ext cx="10833533" cy="54729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38893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658" r="96" b="7121"/>
          <a:stretch/>
        </p:blipFill>
        <p:spPr>
          <a:xfrm>
            <a:off x="701040" y="663563"/>
            <a:ext cx="10841979" cy="55207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2603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6079" r="-457" b="12875"/>
          <a:stretch/>
        </p:blipFill>
        <p:spPr>
          <a:xfrm>
            <a:off x="670560" y="670559"/>
            <a:ext cx="10865805" cy="5502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75639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643" r="-285" b="3796"/>
          <a:stretch/>
        </p:blipFill>
        <p:spPr>
          <a:xfrm>
            <a:off x="716280" y="683934"/>
            <a:ext cx="10826877" cy="5491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9923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445" r="-222" b="24889"/>
          <a:stretch/>
        </p:blipFill>
        <p:spPr>
          <a:xfrm>
            <a:off x="683574" y="698033"/>
            <a:ext cx="10833899" cy="54748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9138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55320"/>
            <a:ext cx="10881360" cy="5534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5567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7199" r="80" b="13735"/>
          <a:stretch/>
        </p:blipFill>
        <p:spPr>
          <a:xfrm>
            <a:off x="685800" y="699271"/>
            <a:ext cx="10820400" cy="54735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5550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3" b="8182"/>
          <a:stretch/>
        </p:blipFill>
        <p:spPr>
          <a:xfrm>
            <a:off x="685801" y="695723"/>
            <a:ext cx="10835640" cy="54771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72838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255" r="-847" b="14947"/>
          <a:stretch/>
        </p:blipFill>
        <p:spPr>
          <a:xfrm>
            <a:off x="670560" y="689848"/>
            <a:ext cx="10896600" cy="5498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97465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986" r="326" b="19987"/>
          <a:stretch/>
        </p:blipFill>
        <p:spPr>
          <a:xfrm>
            <a:off x="685800" y="682985"/>
            <a:ext cx="10805161" cy="55106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1804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9200" r="-880" b="23067"/>
          <a:stretch/>
        </p:blipFill>
        <p:spPr>
          <a:xfrm>
            <a:off x="670560" y="691335"/>
            <a:ext cx="10957560" cy="54862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76791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91000">
                  <a:srgbClr val="0070C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304800"/>
            <a:ext cx="11567160" cy="6233160"/>
          </a:xfrm>
          <a:prstGeom prst="rect">
            <a:avLst/>
          </a:prstGeom>
          <a:noFill/>
          <a:ln w="203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A01B-0716-40CC-BF17-1715BBEB6A89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31/03/2021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F30F-7969-45EC-9351-1A5143CC743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-1" t="19655" r="-289" b="23407"/>
          <a:stretch/>
        </p:blipFill>
        <p:spPr>
          <a:xfrm>
            <a:off x="670560" y="685565"/>
            <a:ext cx="10896600" cy="54901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422302" y="2553485"/>
            <a:ext cx="73473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Femmes Brillantes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449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96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2021-03-31T21:17:29Z</dcterms:created>
  <dcterms:modified xsi:type="dcterms:W3CDTF">2021-03-31T21:52:38Z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