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kV5RuNTEQW9kHBf6ZlmMbw==" hashData="rNK1jzRvPCwyqofTbrJKiYV7UkaZwuUpfnBrVD9PhVqE/p7BCKQy98hG1DvvPzHEHKPlLFEvjkE8E0ffcth1l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04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14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000B44-DD99-4967-9AEC-654FEE51E84B}" type="datetimeFigureOut">
              <a:rPr lang="fr-FR" smtClean="0"/>
              <a:t>29/12/2020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76C2F21-936F-46AC-9F8C-2BD6AF6BFF2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111790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6C2F21-936F-46AC-9F8C-2BD6AF6BFF25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126644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6C2F21-936F-46AC-9F8C-2BD6AF6BFF25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476403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6C2F21-936F-46AC-9F8C-2BD6AF6BFF25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3352007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6C2F21-936F-46AC-9F8C-2BD6AF6BFF25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4761429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6C2F21-936F-46AC-9F8C-2BD6AF6BFF25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976580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6C2F21-936F-46AC-9F8C-2BD6AF6BFF25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500683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6C2F21-936F-46AC-9F8C-2BD6AF6BFF25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931043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6C2F21-936F-46AC-9F8C-2BD6AF6BFF25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587285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6C2F21-936F-46AC-9F8C-2BD6AF6BFF25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450283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6C2F21-936F-46AC-9F8C-2BD6AF6BFF25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914192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6C2F21-936F-46AC-9F8C-2BD6AF6BFF25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5874786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6C2F21-936F-46AC-9F8C-2BD6AF6BFF25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1502327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6C2F21-936F-46AC-9F8C-2BD6AF6BFF25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311453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6C2F21-936F-46AC-9F8C-2BD6AF6BFF25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578502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6C2F21-936F-46AC-9F8C-2BD6AF6BFF25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19591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2799AA-08D8-46F2-9805-88FD663183FD}" type="datetime1">
              <a:rPr lang="fr-FR" smtClean="0"/>
              <a:t>29/12/2020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72EDA-4931-4244-B5DA-B94A90DFBA4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71416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0C7D6A-0210-4540-93D0-7FF7E13F8C7C}" type="datetime1">
              <a:rPr lang="fr-FR" smtClean="0"/>
              <a:t>29/12/2020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72EDA-4931-4244-B5DA-B94A90DFBA4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26427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FE9089-4DDF-4BA9-AB38-427352E38045}" type="datetime1">
              <a:rPr lang="fr-FR" smtClean="0"/>
              <a:t>29/12/2020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72EDA-4931-4244-B5DA-B94A90DFBA4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24818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47B49F-7BF0-4363-B8BB-777B810D174B}" type="datetime1">
              <a:rPr lang="fr-FR" smtClean="0"/>
              <a:t>29/12/2020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72EDA-4931-4244-B5DA-B94A90DFBA4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55611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674085-7883-42D9-84D7-DCB6AAF6CB75}" type="datetime1">
              <a:rPr lang="fr-FR" smtClean="0"/>
              <a:t>29/12/2020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72EDA-4931-4244-B5DA-B94A90DFBA4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12985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BE2DF2-09B1-4AA1-9C01-BE397F0D868B}" type="datetime1">
              <a:rPr lang="fr-FR" smtClean="0"/>
              <a:t>29/12/2020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72EDA-4931-4244-B5DA-B94A90DFBA4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77311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FA009B-5A62-42BF-9B9D-1C9ADA6BFB36}" type="datetime1">
              <a:rPr lang="fr-FR" smtClean="0"/>
              <a:t>29/12/2020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72EDA-4931-4244-B5DA-B94A90DFBA4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089131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2818C-0363-40B3-A988-9A56B020F30A}" type="datetime1">
              <a:rPr lang="fr-FR" smtClean="0"/>
              <a:t>29/12/2020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72EDA-4931-4244-B5DA-B94A90DFBA4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162653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40D272-A10C-4F48-8C25-81BF58C606AC}" type="datetime1">
              <a:rPr lang="fr-FR" smtClean="0"/>
              <a:t>29/12/2020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72EDA-4931-4244-B5DA-B94A90DFBA4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823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5AFC0F-CCA9-4819-93BE-EA046C0297F0}" type="datetime1">
              <a:rPr lang="fr-FR" smtClean="0"/>
              <a:t>29/12/2020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72EDA-4931-4244-B5DA-B94A90DFBA4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08114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B3F086-5F69-4AAE-94F9-D7BDFB4D87B0}" type="datetime1">
              <a:rPr lang="fr-FR" smtClean="0"/>
              <a:t>29/12/2020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72EDA-4931-4244-B5DA-B94A90DFBA4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59645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/>
            </a:gs>
            <a:gs pos="78000">
              <a:srgbClr val="FFC000"/>
            </a:gs>
            <a:gs pos="90000">
              <a:schemeClr val="accent2">
                <a:lumMod val="75000"/>
              </a:schemeClr>
            </a:gs>
            <a:gs pos="100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5DF99D-5BF2-454D-9102-91BBE3A166A8}" type="datetime1">
              <a:rPr lang="fr-FR" smtClean="0"/>
              <a:t>29/12/2020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D72EDA-4931-4244-B5DA-B94A90DFBA4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339525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75071" y="766916"/>
            <a:ext cx="10441858" cy="5324168"/>
          </a:xfrm>
          <a:prstGeom prst="rect">
            <a:avLst/>
          </a:prstGeom>
          <a:noFill/>
          <a:ln w="355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220FF7-6D72-4EC7-8CB4-062F887E8DA9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29/12/2020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14425" y="957264"/>
            <a:ext cx="10015537" cy="497205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72EDA-4931-4244-B5DA-B94A90DFBA4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661933" y="3044279"/>
            <a:ext cx="8868133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Et toi jeune dame c'est quoi </a:t>
            </a:r>
          </a:p>
          <a:p>
            <a:r>
              <a:rPr lang="fr-FR" sz="44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4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     N° </a:t>
            </a:r>
            <a:r>
              <a:rPr lang="fr-FR" sz="4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5</a:t>
            </a:r>
            <a:endParaRPr lang="fr-FR" sz="4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40288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  <p:sndAc>
          <p:stSnd loop="1">
            <p:snd r:embed="rId3" name="HUMOUR POLITIQUE_001.wav"/>
          </p:stSnd>
        </p:sndAc>
      </p:transition>
    </mc:Choice>
    <mc:Fallback>
      <p:transition spd="slow" advTm="7000">
        <p:wedge/>
        <p:sndAc>
          <p:stSnd loop="1">
            <p:snd r:embed="rId3" name="HUMOUR POLITIQUE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75071" y="766916"/>
            <a:ext cx="10441858" cy="5324168"/>
          </a:xfrm>
          <a:prstGeom prst="rect">
            <a:avLst/>
          </a:prstGeom>
          <a:noFill/>
          <a:ln w="355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220FF7-6D72-4EC7-8CB4-062F887E8DA9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29/12/2020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72EDA-4931-4244-B5DA-B94A90DFBA4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5851" y="942974"/>
            <a:ext cx="10029824" cy="4957763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914902" y="5261845"/>
            <a:ext cx="2728912" cy="514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70709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75071" y="766916"/>
            <a:ext cx="10441858" cy="5324168"/>
          </a:xfrm>
          <a:prstGeom prst="rect">
            <a:avLst/>
          </a:prstGeom>
          <a:noFill/>
          <a:ln w="355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220FF7-6D72-4EC7-8CB4-062F887E8DA9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29/12/2020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72EDA-4931-4244-B5DA-B94A90DFBA4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40" b="18516"/>
          <a:stretch/>
        </p:blipFill>
        <p:spPr>
          <a:xfrm>
            <a:off x="1777615" y="966894"/>
            <a:ext cx="8636770" cy="492421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756345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75071" y="766916"/>
            <a:ext cx="10441858" cy="5324168"/>
          </a:xfrm>
          <a:prstGeom prst="rect">
            <a:avLst/>
          </a:prstGeom>
          <a:noFill/>
          <a:ln w="355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220FF7-6D72-4EC7-8CB4-062F887E8DA9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29/12/2020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72EDA-4931-4244-B5DA-B94A90DFBA4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78"/>
          <a:stretch/>
        </p:blipFill>
        <p:spPr>
          <a:xfrm>
            <a:off x="1943595" y="935831"/>
            <a:ext cx="8304809" cy="498633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763566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75071" y="766916"/>
            <a:ext cx="10441858" cy="5324168"/>
          </a:xfrm>
          <a:prstGeom prst="rect">
            <a:avLst/>
          </a:prstGeom>
          <a:noFill/>
          <a:ln w="355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220FF7-6D72-4EC7-8CB4-062F887E8DA9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29/12/2020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72EDA-4931-4244-B5DA-B94A90DFBA4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8480" r="-69" b="8720"/>
          <a:stretch/>
        </p:blipFill>
        <p:spPr>
          <a:xfrm>
            <a:off x="2664618" y="964406"/>
            <a:ext cx="6862763" cy="492918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46160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75071" y="766916"/>
            <a:ext cx="10441858" cy="5324168"/>
          </a:xfrm>
          <a:prstGeom prst="rect">
            <a:avLst/>
          </a:prstGeom>
          <a:noFill/>
          <a:ln w="355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220FF7-6D72-4EC7-8CB4-062F887E8DA9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29/12/2020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72EDA-4931-4244-B5DA-B94A90DFBA4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87"/>
          <a:stretch/>
        </p:blipFill>
        <p:spPr>
          <a:xfrm>
            <a:off x="2556271" y="960707"/>
            <a:ext cx="7079457" cy="493658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840694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75071" y="766916"/>
            <a:ext cx="10441858" cy="5324168"/>
          </a:xfrm>
          <a:prstGeom prst="rect">
            <a:avLst/>
          </a:prstGeom>
          <a:noFill/>
          <a:ln w="355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220FF7-6D72-4EC7-8CB4-062F887E8DA9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29/12/2020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72EDA-4931-4244-B5DA-B94A90DFBA4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728"/>
          <a:stretch/>
        </p:blipFill>
        <p:spPr>
          <a:xfrm>
            <a:off x="1885950" y="964406"/>
            <a:ext cx="8286750" cy="492918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433604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75071" y="766916"/>
            <a:ext cx="10441858" cy="5324168"/>
          </a:xfrm>
          <a:prstGeom prst="rect">
            <a:avLst/>
          </a:prstGeom>
          <a:noFill/>
          <a:ln w="355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220FF7-6D72-4EC7-8CB4-062F887E8DA9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29/12/2020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72EDA-4931-4244-B5DA-B94A90DFBA4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04"/>
          <a:stretch/>
        </p:blipFill>
        <p:spPr>
          <a:xfrm>
            <a:off x="1840866" y="944992"/>
            <a:ext cx="8510268" cy="496801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804408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75071" y="766916"/>
            <a:ext cx="10441858" cy="5324168"/>
          </a:xfrm>
          <a:prstGeom prst="rect">
            <a:avLst/>
          </a:prstGeom>
          <a:noFill/>
          <a:ln w="355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220FF7-6D72-4EC7-8CB4-062F887E8DA9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29/12/2020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72EDA-4931-4244-B5DA-B94A90DFBA4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417"/>
          <a:stretch/>
        </p:blipFill>
        <p:spPr>
          <a:xfrm>
            <a:off x="1071563" y="957262"/>
            <a:ext cx="10071789" cy="494347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479275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75071" y="766916"/>
            <a:ext cx="10441858" cy="5324168"/>
          </a:xfrm>
          <a:prstGeom prst="rect">
            <a:avLst/>
          </a:prstGeom>
          <a:noFill/>
          <a:ln w="355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220FF7-6D72-4EC7-8CB4-062F887E8DA9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29/12/2020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72EDA-4931-4244-B5DA-B94A90DFBA4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728"/>
          <a:stretch/>
        </p:blipFill>
        <p:spPr>
          <a:xfrm>
            <a:off x="1071563" y="971549"/>
            <a:ext cx="10084442" cy="491186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075370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75071" y="766916"/>
            <a:ext cx="10441858" cy="5324168"/>
          </a:xfrm>
          <a:prstGeom prst="rect">
            <a:avLst/>
          </a:prstGeom>
          <a:noFill/>
          <a:ln w="355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220FF7-6D72-4EC7-8CB4-062F887E8DA9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29/12/2020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72EDA-4931-4244-B5DA-B94A90DFBA4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729"/>
          <a:stretch/>
        </p:blipFill>
        <p:spPr>
          <a:xfrm>
            <a:off x="1040775" y="914398"/>
            <a:ext cx="10173886" cy="498633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279815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75071" y="766916"/>
            <a:ext cx="10441858" cy="5324168"/>
          </a:xfrm>
          <a:prstGeom prst="rect">
            <a:avLst/>
          </a:prstGeom>
          <a:noFill/>
          <a:ln w="355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220FF7-6D72-4EC7-8CB4-062F887E8DA9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29/12/2020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72EDA-4931-4244-B5DA-B94A90DFBA4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95906" y="971550"/>
            <a:ext cx="10030435" cy="491489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257651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75071" y="766916"/>
            <a:ext cx="10441858" cy="5324168"/>
          </a:xfrm>
          <a:prstGeom prst="rect">
            <a:avLst/>
          </a:prstGeom>
          <a:noFill/>
          <a:ln w="355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220FF7-6D72-4EC7-8CB4-062F887E8DA9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29/12/2020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72EDA-4931-4244-B5DA-B94A90DFBA4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70"/>
          <a:stretch/>
        </p:blipFill>
        <p:spPr>
          <a:xfrm>
            <a:off x="1067835" y="914400"/>
            <a:ext cx="10090303" cy="498633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639419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75071" y="766916"/>
            <a:ext cx="10441858" cy="5324168"/>
          </a:xfrm>
          <a:prstGeom prst="rect">
            <a:avLst/>
          </a:prstGeom>
          <a:noFill/>
          <a:ln w="355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220FF7-6D72-4EC7-8CB4-062F887E8DA9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29/12/2020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72EDA-4931-4244-B5DA-B94A90DFBA4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r="-138" b="13725"/>
          <a:stretch/>
        </p:blipFill>
        <p:spPr>
          <a:xfrm>
            <a:off x="1688306" y="939237"/>
            <a:ext cx="8815388" cy="4979526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424287" y="4672013"/>
            <a:ext cx="1657350" cy="371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78981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75071" y="766916"/>
            <a:ext cx="10441858" cy="5324168"/>
          </a:xfrm>
          <a:prstGeom prst="rect">
            <a:avLst/>
          </a:prstGeom>
          <a:noFill/>
          <a:ln w="355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220FF7-6D72-4EC7-8CB4-062F887E8DA9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29/12/2020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7702" y="941616"/>
            <a:ext cx="10016596" cy="4974767"/>
          </a:xfrm>
          <a:prstGeom prst="rect">
            <a:avLst/>
          </a:prstGeom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72EDA-4931-4244-B5DA-B94A90DFBA4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731235" y="2705725"/>
            <a:ext cx="8653331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     C’était</a:t>
            </a:r>
          </a:p>
          <a:p>
            <a:r>
              <a:rPr lang="fr-FR" sz="4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Et toi jeune dame c'est quoi</a:t>
            </a:r>
            <a:endParaRPr lang="fr-FR" sz="4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411449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36</TotalTime>
  <Words>108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12</cp:revision>
  <dcterms:created xsi:type="dcterms:W3CDTF">2020-12-29T13:24:57Z</dcterms:created>
  <dcterms:modified xsi:type="dcterms:W3CDTF">2020-12-29T19:48:23Z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