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CSsm13sStM8rj2cPPr8Sg==" hashData="OyOETi499spHF/KmpPysmswjYbspkjApc60ktFKsdedNZav0naRo9sh1fyhdqvbKemTTg811F8N8Eihow0VF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000B44-DD99-4967-9AEC-654FEE51E84B}" type="datetimeFigureOut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6C2F21-936F-46AC-9F8C-2BD6AF6BFF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66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7640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520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614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7658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006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31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8728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502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41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87478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0232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11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785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6C2F21-936F-46AC-9F8C-2BD6AF6BFF2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1959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799AA-08D8-46F2-9805-88FD663183FD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14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C7D6A-0210-4540-93D0-7FF7E13F8C7C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42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E9089-4DDF-4BA9-AB38-427352E38045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48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7B49F-7BF0-4363-B8BB-777B810D174B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56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74085-7883-42D9-84D7-DCB6AAF6CB75}" type="datetime1">
              <a:rPr lang="fr-FR" smtClean="0"/>
              <a:t>29/12/2020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1298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E2DF2-09B1-4AA1-9C01-BE397F0D868B}" type="datetime1">
              <a:rPr lang="fr-FR" smtClean="0"/>
              <a:t>29/12/2020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73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A009B-5A62-42BF-9B9D-1C9ADA6BFB36}" type="datetime1">
              <a:rPr lang="fr-FR" smtClean="0"/>
              <a:t>29/12/2020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913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818C-0363-40B3-A988-9A56B020F30A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265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40D272-A10C-4F48-8C25-81BF58C606AC}" type="datetime1">
              <a:rPr lang="fr-FR" smtClean="0"/>
              <a:t>29/12/2020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2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FC0F-CCA9-4819-93BE-EA046C0297F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81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3F086-5F69-4AAE-94F9-D7BDFB4D87B0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96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8000">
              <a:srgbClr val="FFC000"/>
            </a:gs>
            <a:gs pos="90000">
              <a:schemeClr val="accent2">
                <a:lumMod val="75000"/>
              </a:schemeClr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DF99D-5BF2-454D-9102-91BBE3A166A8}" type="datetime1">
              <a:rPr lang="fr-FR" smtClean="0"/>
              <a:t>29/12/2020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72EDA-4931-4244-B5DA-B94A90DFBA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952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425" y="957264"/>
            <a:ext cx="10015537" cy="4972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933" y="3044279"/>
            <a:ext cx="88681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 </a:t>
            </a:r>
          </a:p>
          <a:p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28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HUMOUR POLITIQUE_001.wav"/>
          </p:stSnd>
        </p:sndAc>
      </p:transition>
    </mc:Choice>
    <mc:Fallback>
      <p:transition spd="slow" advTm="7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851" y="942974"/>
            <a:ext cx="10029824" cy="495776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4902" y="5261845"/>
            <a:ext cx="2728912" cy="51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070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809750" y="959834"/>
            <a:ext cx="8572500" cy="4938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63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420" r="-498" b="35750"/>
          <a:stretch/>
        </p:blipFill>
        <p:spPr>
          <a:xfrm>
            <a:off x="1076282" y="942975"/>
            <a:ext cx="10116776" cy="4972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635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3842" y="928687"/>
            <a:ext cx="9704316" cy="5000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616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02"/>
          <a:stretch/>
        </p:blipFill>
        <p:spPr>
          <a:xfrm>
            <a:off x="1561632" y="957477"/>
            <a:ext cx="9068736" cy="4943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069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537" r="-220" b="20264"/>
          <a:stretch/>
        </p:blipFill>
        <p:spPr>
          <a:xfrm>
            <a:off x="1071947" y="942976"/>
            <a:ext cx="10044050" cy="4957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33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968059"/>
            <a:ext cx="9524383" cy="4961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44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953556"/>
            <a:ext cx="8743949" cy="4961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792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78" b="23750"/>
          <a:stretch/>
        </p:blipFill>
        <p:spPr>
          <a:xfrm>
            <a:off x="1242232" y="968502"/>
            <a:ext cx="9707536" cy="4920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7537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r="23" b="26976"/>
          <a:stretch/>
        </p:blipFill>
        <p:spPr>
          <a:xfrm>
            <a:off x="1044702" y="977889"/>
            <a:ext cx="10070973" cy="4922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98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951647"/>
            <a:ext cx="7796033" cy="4954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576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1287" y="949987"/>
            <a:ext cx="6829425" cy="49580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7912" y="4943476"/>
            <a:ext cx="1943100" cy="9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4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338" y="972494"/>
            <a:ext cx="9086850" cy="492890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5300663"/>
            <a:ext cx="4700588" cy="27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9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5071" y="766916"/>
            <a:ext cx="10441858" cy="5324168"/>
          </a:xfrm>
          <a:prstGeom prst="rect">
            <a:avLst/>
          </a:prstGeom>
          <a:noFill/>
          <a:ln w="355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8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20FF7-6D72-4EC7-8CB4-062F887E8DA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02" y="941616"/>
            <a:ext cx="10016596" cy="497476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72EDA-4931-4244-B5DA-B94A90DFBA4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1235" y="2705725"/>
            <a:ext cx="865333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 toi jeune dame c'est quoi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14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2020-12-29T13:24:57Z</dcterms:created>
  <dcterms:modified xsi:type="dcterms:W3CDTF">2020-12-29T19:32:56Z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