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qotNyNk+mmdRIuzVXy5HA==" hashData="fsrSfHBm5SChmzXfL67Y08dcyKqSNYfFRsYhZs57iR2+x2o16YJN6mq/C/dKyAhmuji+e5P3udMn8FjzKysw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00B44-DD99-4967-9AEC-654FEE51E84B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C2F21-936F-46AC-9F8C-2BD6AF6BFF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66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64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520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614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65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06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310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72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502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41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7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02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114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85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95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99AA-08D8-46F2-9805-88FD663183F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C7D6A-0210-4540-93D0-7FF7E13F8C7C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4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E9089-4DDF-4BA9-AB38-427352E38045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48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B49F-7BF0-4363-B8BB-777B810D174B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6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4085-7883-42D9-84D7-DCB6AAF6CB75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9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E2DF2-09B1-4AA1-9C01-BE397F0D868B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73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A009B-5A62-42BF-9B9D-1C9ADA6BFB36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9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818C-0363-40B3-A988-9A56B020F30A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6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0D272-A10C-4F48-8C25-81BF58C606AC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2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FC0F-CCA9-4819-93BE-EA046C0297F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F086-5F69-4AAE-94F9-D7BDFB4D87B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96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8000">
              <a:srgbClr val="FFC000"/>
            </a:gs>
            <a:gs pos="90000">
              <a:schemeClr val="accent2">
                <a:lumMod val="75000"/>
              </a:schemeClr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F99D-5BF2-454D-9102-91BBE3A166A8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425" y="957264"/>
            <a:ext cx="10015537" cy="4972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933" y="3044279"/>
            <a:ext cx="88681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 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HUMOUR POLITIQUE_001.wav"/>
          </p:stSnd>
        </p:sndAc>
      </p:transition>
    </mc:Choice>
    <mc:Fallback>
      <p:transition spd="slow" advTm="7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1" y="942974"/>
            <a:ext cx="10029824" cy="49577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7076" t="86705" r="15714" b="1476"/>
          <a:stretch/>
        </p:blipFill>
        <p:spPr>
          <a:xfrm>
            <a:off x="4914902" y="5261845"/>
            <a:ext cx="2728912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7000" r="-334" b="17750"/>
          <a:stretch/>
        </p:blipFill>
        <p:spPr>
          <a:xfrm>
            <a:off x="2357438" y="971550"/>
            <a:ext cx="7643812" cy="4914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63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00" r="701" b="11500"/>
          <a:stretch/>
        </p:blipFill>
        <p:spPr>
          <a:xfrm>
            <a:off x="2300288" y="945846"/>
            <a:ext cx="7529512" cy="4966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635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6043" y="952500"/>
            <a:ext cx="6919913" cy="4953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61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50" r="-200" b="12750"/>
          <a:stretch/>
        </p:blipFill>
        <p:spPr>
          <a:xfrm>
            <a:off x="2566987" y="966544"/>
            <a:ext cx="7058026" cy="4924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06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250" r="-200" b="10250"/>
          <a:stretch/>
        </p:blipFill>
        <p:spPr>
          <a:xfrm>
            <a:off x="2543175" y="965475"/>
            <a:ext cx="6943726" cy="4949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3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911" r="890" b="10888"/>
          <a:stretch/>
        </p:blipFill>
        <p:spPr>
          <a:xfrm>
            <a:off x="2698749" y="950118"/>
            <a:ext cx="6794501" cy="4957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44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499" r="400" b="9251"/>
          <a:stretch/>
        </p:blipFill>
        <p:spPr>
          <a:xfrm>
            <a:off x="2720360" y="957263"/>
            <a:ext cx="6751279" cy="4943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792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499" r="-500" b="9251"/>
          <a:stretch/>
        </p:blipFill>
        <p:spPr>
          <a:xfrm>
            <a:off x="2795587" y="965643"/>
            <a:ext cx="6600825" cy="4926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753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99" r="-800" b="14000"/>
          <a:stretch/>
        </p:blipFill>
        <p:spPr>
          <a:xfrm>
            <a:off x="2738437" y="952457"/>
            <a:ext cx="6715125" cy="4953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98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01" r="-84" b="9749"/>
          <a:stretch/>
        </p:blipFill>
        <p:spPr>
          <a:xfrm>
            <a:off x="2438400" y="954418"/>
            <a:ext cx="7315199" cy="4949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76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68" r="-612" b="7213"/>
          <a:stretch/>
        </p:blipFill>
        <p:spPr>
          <a:xfrm>
            <a:off x="2509837" y="968729"/>
            <a:ext cx="7172325" cy="4920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394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56" b="7129"/>
          <a:stretch/>
        </p:blipFill>
        <p:spPr>
          <a:xfrm>
            <a:off x="1546919" y="959586"/>
            <a:ext cx="9098162" cy="4938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789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702" y="941616"/>
            <a:ext cx="10016596" cy="497476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1235" y="2705725"/>
            <a:ext cx="86533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4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2020-12-29T13:24:57Z</dcterms:created>
  <dcterms:modified xsi:type="dcterms:W3CDTF">2020-12-29T19:11:00Z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