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Bs+aA6iFu41AE3ZPoGzDA==" hashData="9cpDHPG7g6t1PNH8OjXMD9wCbAKwWkjbkw9mUhhnjXpVevicKAH/4Qdtg3nLrKdeAegCFfHz62pGBOyq12N9n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000B44-DD99-4967-9AEC-654FEE51E84B}" type="datetimeFigureOut">
              <a:rPr lang="fr-FR" smtClean="0"/>
              <a:t>29/12/2020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6C2F21-936F-46AC-9F8C-2BD6AF6BFF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1117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2664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47640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35200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6142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97658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0068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93104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8728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5028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91419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87478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50232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31145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57850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9591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99AA-08D8-46F2-9805-88FD663183FD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141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C7D6A-0210-4540-93D0-7FF7E13F8C7C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642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E9089-4DDF-4BA9-AB38-427352E38045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2481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7B49F-7BF0-4363-B8BB-777B810D174B}" type="datetime1">
              <a:rPr lang="fr-FR" smtClean="0"/>
              <a:t>29/12/2020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561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74085-7883-42D9-84D7-DCB6AAF6CB75}" type="datetime1">
              <a:rPr lang="fr-FR" smtClean="0"/>
              <a:t>29/12/2020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1298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E2DF2-09B1-4AA1-9C01-BE397F0D868B}" type="datetime1">
              <a:rPr lang="fr-FR" smtClean="0"/>
              <a:t>29/12/2020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731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A009B-5A62-42BF-9B9D-1C9ADA6BFB36}" type="datetime1">
              <a:rPr lang="fr-FR" smtClean="0"/>
              <a:t>29/12/2020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8913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2818C-0363-40B3-A988-9A56B020F30A}" type="datetime1">
              <a:rPr lang="fr-FR" smtClean="0"/>
              <a:t>29/12/2020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6265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0D272-A10C-4F48-8C25-81BF58C606AC}" type="datetime1">
              <a:rPr lang="fr-FR" smtClean="0"/>
              <a:t>29/12/2020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823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FC0F-CCA9-4819-93BE-EA046C0297F0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0811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3F086-5F69-4AAE-94F9-D7BDFB4D87B0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5964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8000">
              <a:srgbClr val="FFC000"/>
            </a:gs>
            <a:gs pos="90000">
              <a:schemeClr val="accent2">
                <a:lumMod val="75000"/>
              </a:schemeClr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DF99D-5BF2-454D-9102-91BBE3A166A8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3952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425" y="957264"/>
            <a:ext cx="10015537" cy="49720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61933" y="3044279"/>
            <a:ext cx="886813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 toi jeune dame c'est quoi </a:t>
            </a:r>
          </a:p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N° 2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028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  <p:sndAc>
          <p:stSnd loop="1">
            <p:snd r:embed="rId3" name="HUMOUR POLITIQUE_001.wav"/>
          </p:stSnd>
        </p:sndAc>
      </p:transition>
    </mc:Choice>
    <mc:Fallback>
      <p:transition spd="slow" advTm="7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851" y="942974"/>
            <a:ext cx="10029824" cy="495776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14902" y="5261845"/>
            <a:ext cx="2728912" cy="51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070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28"/>
          <a:stretch/>
        </p:blipFill>
        <p:spPr>
          <a:xfrm>
            <a:off x="1688304" y="946518"/>
            <a:ext cx="8815392" cy="496496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81962" y="4343400"/>
            <a:ext cx="1900238" cy="314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63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46"/>
          <a:stretch/>
        </p:blipFill>
        <p:spPr>
          <a:xfrm>
            <a:off x="1697852" y="957075"/>
            <a:ext cx="8796296" cy="49438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26632" y="4672013"/>
            <a:ext cx="1785938" cy="557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35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5456" y="939673"/>
            <a:ext cx="8701087" cy="497865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15337" y="5000625"/>
            <a:ext cx="1500188" cy="457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16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66432" y="943828"/>
            <a:ext cx="8659135" cy="497034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53400" y="4629150"/>
            <a:ext cx="1943100" cy="528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069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7"/>
          <a:stretch/>
        </p:blipFill>
        <p:spPr>
          <a:xfrm>
            <a:off x="2650330" y="971550"/>
            <a:ext cx="6891339" cy="4914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336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36788" y="954875"/>
            <a:ext cx="7718423" cy="49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0440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54009" y="950301"/>
            <a:ext cx="6683982" cy="49573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47927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6"/>
          <a:stretch/>
        </p:blipFill>
        <p:spPr>
          <a:xfrm>
            <a:off x="2714624" y="937009"/>
            <a:ext cx="6929439" cy="496830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03031" y="2371725"/>
            <a:ext cx="1785937" cy="48577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107537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589464" y="946400"/>
            <a:ext cx="7013071" cy="496519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39062" y="3043238"/>
            <a:ext cx="1743075" cy="200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981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02489" y="971550"/>
            <a:ext cx="5987021" cy="49148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576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5843" y="942975"/>
            <a:ext cx="10080313" cy="49863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6394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524661" y="964406"/>
            <a:ext cx="9142678" cy="49291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7898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7702" y="941616"/>
            <a:ext cx="10016596" cy="4974767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31235" y="2705725"/>
            <a:ext cx="86533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C’était</a:t>
            </a:r>
          </a:p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 toi jeune dame c'est quoi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144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108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2020-12-29T13:24:57Z</dcterms:created>
  <dcterms:modified xsi:type="dcterms:W3CDTF">2020-12-29T19:05:37Z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