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OTWNoaSy2HBDdDnd+f1gw==" hashData="RG3U2+RAaL+LQcid8VJcPODXMYcYbRNXAQOPl6lUaH+yz07Mnk/QWmWkkwIr0nQ4jD3aGnlcRZvsSIbcXim/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00B44-DD99-4967-9AEC-654FEE51E84B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C2F21-936F-46AC-9F8C-2BD6AF6BFF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66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64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520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614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65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06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310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72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502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41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7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02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114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85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95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99AA-08D8-46F2-9805-88FD663183F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C7D6A-0210-4540-93D0-7FF7E13F8C7C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4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E9089-4DDF-4BA9-AB38-427352E38045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48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B49F-7BF0-4363-B8BB-777B810D174B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6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4085-7883-42D9-84D7-DCB6AAF6CB75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9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E2DF2-09B1-4AA1-9C01-BE397F0D868B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73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A009B-5A62-42BF-9B9D-1C9ADA6BFB36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91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818C-0363-40B3-A988-9A56B020F30A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6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0D272-A10C-4F48-8C25-81BF58C606AC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FC0F-CCA9-4819-93BE-EA046C0297F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F086-5F69-4AAE-94F9-D7BDFB4D87B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96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8000">
              <a:srgbClr val="FFC000"/>
            </a:gs>
            <a:gs pos="90000">
              <a:schemeClr val="accent2">
                <a:lumMod val="75000"/>
              </a:schemeClr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F99D-5BF2-454D-9102-91BBE3A166A8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425" y="957264"/>
            <a:ext cx="10015537" cy="4972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933" y="3044279"/>
            <a:ext cx="88681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 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1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2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  <p:sndAc>
          <p:stSnd loop="1">
            <p:snd r:embed="rId3" name="HUMOUR POLITIQUE_001.wav"/>
          </p:stSnd>
        </p:sndAc>
      </p:transition>
    </mc:Choice>
    <mc:Fallback xmlns="">
      <p:transition spd="slow" advTm="7000">
        <p:wedge/>
        <p:sndAc>
          <p:stSnd loop="1">
            <p:snd r:embed="rId5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1" y="942974"/>
            <a:ext cx="10029824" cy="49577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4902" y="5261845"/>
            <a:ext cx="2728912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7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75" y="949454"/>
            <a:ext cx="10101263" cy="499414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6450" y="5344113"/>
            <a:ext cx="1139187" cy="48808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074" y="5143501"/>
            <a:ext cx="714375" cy="6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6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3" y="956930"/>
            <a:ext cx="10058399" cy="497155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67325" y="5161000"/>
            <a:ext cx="1657350" cy="625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35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0" y="971881"/>
            <a:ext cx="10029825" cy="49431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0675" y="5392990"/>
            <a:ext cx="1514475" cy="42465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9421" y="5384147"/>
            <a:ext cx="201254" cy="44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92892" y="6356350"/>
            <a:ext cx="2743200" cy="365125"/>
          </a:xfrm>
        </p:spPr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513" y="965652"/>
            <a:ext cx="10086974" cy="49266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7788" y="5343524"/>
            <a:ext cx="785812" cy="4286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3601" y="5343525"/>
            <a:ext cx="885824" cy="44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2" b="8677"/>
          <a:stretch/>
        </p:blipFill>
        <p:spPr>
          <a:xfrm>
            <a:off x="1105217" y="868173"/>
            <a:ext cx="10067607" cy="5032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3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42" b="8759"/>
          <a:stretch/>
        </p:blipFill>
        <p:spPr>
          <a:xfrm>
            <a:off x="1073467" y="971550"/>
            <a:ext cx="10099358" cy="4972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44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1" b="8791"/>
          <a:stretch/>
        </p:blipFill>
        <p:spPr>
          <a:xfrm>
            <a:off x="1057276" y="956907"/>
            <a:ext cx="10129837" cy="4958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792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2" b="8326"/>
          <a:stretch/>
        </p:blipFill>
        <p:spPr>
          <a:xfrm>
            <a:off x="1016634" y="956930"/>
            <a:ext cx="10099041" cy="4958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753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42" b="8505"/>
          <a:stretch/>
        </p:blipFill>
        <p:spPr>
          <a:xfrm>
            <a:off x="1085531" y="964407"/>
            <a:ext cx="10144444" cy="4950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98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0" b="8919"/>
          <a:stretch/>
        </p:blipFill>
        <p:spPr>
          <a:xfrm>
            <a:off x="1071244" y="956929"/>
            <a:ext cx="10087294" cy="4958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76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1827" y="953208"/>
            <a:ext cx="7328346" cy="495158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2249" y="1500187"/>
            <a:ext cx="2914651" cy="28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4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963445"/>
            <a:ext cx="7909872" cy="49515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95634" y="4257674"/>
            <a:ext cx="1771651" cy="271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9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02" y="941616"/>
            <a:ext cx="10016596" cy="497476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1235" y="2705725"/>
            <a:ext cx="86533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4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2020-12-29T13:24:57Z</dcterms:created>
  <dcterms:modified xsi:type="dcterms:W3CDTF">2020-12-29T19:08:07Z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