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WHoksl2yX7vFDj0ZdNpiA==" hashData="s49OIrqDiA4ax+DokE6KKrxw6A53cXfwovUxP2Zbpw/vVAfFQzKeMr56lFY93mfv009F0kVr90XsQGh6kvVQ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502EF-8A4C-49BD-B6F6-CD273255202B}" type="datetimeFigureOut">
              <a:rPr lang="fr-FR" smtClean="0"/>
              <a:t>13/12/2020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616A2-ABBB-4324-93C7-7C12FD66CE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85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16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10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089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84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41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360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88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86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5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FE31-FDC8-4758-9F41-DF91E4F412FF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6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B3898-A164-4A66-9D7B-5CD099B82D53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4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43B7E-F5B9-4E6D-86A6-1CCB7F2C36ED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5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080AB-AF04-4B51-94E0-D42A15AD1977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2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394B-B836-463E-9B5F-86E678E1BC30}" type="datetime1">
              <a:rPr lang="fr-FR" smtClean="0"/>
              <a:t>13/12/2020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8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A7D92-1EAD-4AC7-8F09-17B1ED537588}" type="datetime1">
              <a:rPr lang="fr-FR" smtClean="0"/>
              <a:t>13/12/2020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1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1211-E6EF-4B7B-B342-86446F81E95D}" type="datetime1">
              <a:rPr lang="fr-FR" smtClean="0"/>
              <a:t>13/12/2020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6D745-1121-49B5-BC25-C0110AED04FE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2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43DE9-EAC2-4143-BE32-17BA3CFBB182}" type="datetime1">
              <a:rPr lang="fr-FR" smtClean="0"/>
              <a:t>13/12/2020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75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D2E3E-F3E6-48F7-9105-DDDCF377FD40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2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67C9-AD21-4D01-A561-43218BCFBC89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C993-0840-457B-BFFB-A269D3985A42}" type="datetime1">
              <a:rPr lang="fr-FR" smtClean="0"/>
              <a:t>13/12/2020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27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lagues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médicales</a:t>
            </a:r>
          </a:p>
          <a:p>
            <a:r>
              <a:rPr lang="fr-FR" sz="8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N°6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  <p:sndAc>
          <p:stSnd loop="1">
            <p:snd r:embed="rId3" name="1927_Ca_ne_s'invente_pas gezongen1.wav"/>
          </p:stSnd>
        </p:sndAc>
      </p:transition>
    </mc:Choice>
    <mc:Fallback>
      <p:transition spd="slow" advTm="12000">
        <p:wedge/>
        <p:sndAc>
          <p:stSnd loop="1">
            <p:snd r:embed="rId3" name="1927_Ca_ne_s'invente_pas gezongen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537458"/>
            <a:ext cx="8168640" cy="576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078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9625" y="889843"/>
            <a:ext cx="105727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médecin accoucheur entre dans la salle de travail et voit la jeune future maman tourner désespérément les pages de l'annuaire du téléphone.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60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5565" y="968310"/>
            <a:ext cx="1101134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« Vous cherchez un prénom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pour le petit, demande-t-il ?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62046" y="3390907"/>
            <a:ext cx="10498387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Non, le prénom, je l'ai déjà,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c'est le nom que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je cherche ! »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5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3931" y="1723766"/>
            <a:ext cx="972413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Quel est l’âge du papa ?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1051" y="3624560"/>
            <a:ext cx="1028037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J’sais déjà pas son nom… 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alors son âge !… »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91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0079" y="1386959"/>
            <a:ext cx="918232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Vous allez reconnaître</a:t>
            </a:r>
          </a:p>
          <a:p>
            <a:r>
              <a:rPr lang="fr-FR" sz="5400" b="1" dirty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l’enfant, Monsieur ?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94080" y="3697665"/>
            <a:ext cx="700384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Ben… j’sais pas… </a:t>
            </a:r>
          </a:p>
          <a:p>
            <a:r>
              <a:rPr lang="fr-FR" sz="54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j’lai jamais vu… »</a:t>
            </a:r>
            <a:endParaRPr lang="fr-FR" sz="5400" b="1" dirty="0">
              <a:ln>
                <a:solidFill>
                  <a:srgbClr val="FFFF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0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33700" y="1720840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Traitement</a:t>
            </a:r>
          </a:p>
          <a:p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-Docteur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j'ai mal à la tête </a:t>
            </a:r>
            <a:r>
              <a:rPr lang="fr-FR" sz="5400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07023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1305341"/>
            <a:ext cx="1081563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Eh bien, je vais vous prescrire des pilules en flacon contre les maux de tête, vous reviendrez demain pour me dire si ca a aidé.</a:t>
            </a:r>
          </a:p>
        </p:txBody>
      </p:sp>
    </p:spTree>
    <p:extLst>
      <p:ext uri="{BB962C8B-B14F-4D97-AF65-F5344CB8AC3E}">
        <p14:creationId xmlns:p14="http://schemas.microsoft.com/office/powerpoint/2010/main" val="264509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5362" y="889843"/>
            <a:ext cx="102012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jour d'après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</a:t>
            </a:r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Alors, ca va mieux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?</a:t>
            </a:r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À vrai dire docteur, je ne sais pas, ça a fait vraiment mal quand j'ai avalé le flacon !</a:t>
            </a:r>
          </a:p>
        </p:txBody>
      </p:sp>
    </p:spTree>
    <p:extLst>
      <p:ext uri="{BB962C8B-B14F-4D97-AF65-F5344CB8AC3E}">
        <p14:creationId xmlns:p14="http://schemas.microsoft.com/office/powerpoint/2010/main" val="250659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5837" y="889843"/>
            <a:ext cx="10515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Dommage</a:t>
            </a:r>
            <a:endParaRPr lang="fr-FR" sz="54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dame un peu distraite renverse par mégarde un piéton. Elle sort alors de son véhicule et s'approche de l'homme auquel elle dit :</a:t>
            </a:r>
          </a:p>
        </p:txBody>
      </p:sp>
    </p:spTree>
    <p:extLst>
      <p:ext uri="{BB962C8B-B14F-4D97-AF65-F5344CB8AC3E}">
        <p14:creationId xmlns:p14="http://schemas.microsoft.com/office/powerpoint/2010/main" val="13822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47712" y="471488"/>
            <a:ext cx="1100137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Désolé monsieur ! Mais ça va aller. Il y a un cabinet de médecin juste en face, je vous y amène</a:t>
            </a:r>
            <a:r>
              <a:rPr lang="fr-FR" sz="48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8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L'homme, toujours allongé par terre, répond </a:t>
            </a:r>
            <a:r>
              <a:rPr lang="fr-FR" sz="48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</a:t>
            </a:r>
            <a:endParaRPr lang="fr-FR" sz="4800" b="1" dirty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 Pourquoi pas. Dommage que le médecin en question ce soit moi.</a:t>
            </a:r>
          </a:p>
        </p:txBody>
      </p:sp>
    </p:spTree>
    <p:extLst>
      <p:ext uri="{BB962C8B-B14F-4D97-AF65-F5344CB8AC3E}">
        <p14:creationId xmlns:p14="http://schemas.microsoft.com/office/powerpoint/2010/main" val="30215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Blagues médicales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7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321</Words>
  <Application>Microsoft Office PowerPoint</Application>
  <PresentationFormat>Grand écran</PresentationFormat>
  <Paragraphs>77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2020-12-11T19:44:34Z</dcterms:created>
  <dcterms:modified xsi:type="dcterms:W3CDTF">2020-12-13T17:18:37Z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