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67"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6PfVzE1P9WMGRW3cTUwYQ==" hashData="qOTJkPZolUAqIwwpHdv2FhX/NGsrgl6eEl2mSB0lkqcdeVOs3S76VLow/LsoxINBKGoVwky5uraQeDawUIjnZ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3"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8502EF-8A4C-49BD-B6F6-CD273255202B}"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6616A2-ABBB-4324-93C7-7C12FD66CEA4}" type="slidenum">
              <a:rPr lang="fr-FR" smtClean="0"/>
              <a:t>‹N°›</a:t>
            </a:fld>
            <a:endParaRPr lang="fr-FR"/>
          </a:p>
        </p:txBody>
      </p:sp>
    </p:spTree>
    <p:extLst>
      <p:ext uri="{BB962C8B-B14F-4D97-AF65-F5344CB8AC3E}">
        <p14:creationId xmlns:p14="http://schemas.microsoft.com/office/powerpoint/2010/main" val="2458192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a:t>
            </a:fld>
            <a:endParaRPr lang="fr-FR"/>
          </a:p>
        </p:txBody>
      </p:sp>
    </p:spTree>
    <p:extLst>
      <p:ext uri="{BB962C8B-B14F-4D97-AF65-F5344CB8AC3E}">
        <p14:creationId xmlns:p14="http://schemas.microsoft.com/office/powerpoint/2010/main" val="1883857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2</a:t>
            </a:fld>
            <a:endParaRPr lang="fr-FR"/>
          </a:p>
        </p:txBody>
      </p:sp>
    </p:spTree>
    <p:extLst>
      <p:ext uri="{BB962C8B-B14F-4D97-AF65-F5344CB8AC3E}">
        <p14:creationId xmlns:p14="http://schemas.microsoft.com/office/powerpoint/2010/main" val="3521316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3</a:t>
            </a:fld>
            <a:endParaRPr lang="fr-FR"/>
          </a:p>
        </p:txBody>
      </p:sp>
    </p:spTree>
    <p:extLst>
      <p:ext uri="{BB962C8B-B14F-4D97-AF65-F5344CB8AC3E}">
        <p14:creationId xmlns:p14="http://schemas.microsoft.com/office/powerpoint/2010/main" val="12071070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4</a:t>
            </a:fld>
            <a:endParaRPr lang="fr-FR"/>
          </a:p>
        </p:txBody>
      </p:sp>
    </p:spTree>
    <p:extLst>
      <p:ext uri="{BB962C8B-B14F-4D97-AF65-F5344CB8AC3E}">
        <p14:creationId xmlns:p14="http://schemas.microsoft.com/office/powerpoint/2010/main" val="1691089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5</a:t>
            </a:fld>
            <a:endParaRPr lang="fr-FR"/>
          </a:p>
        </p:txBody>
      </p:sp>
    </p:spTree>
    <p:extLst>
      <p:ext uri="{BB962C8B-B14F-4D97-AF65-F5344CB8AC3E}">
        <p14:creationId xmlns:p14="http://schemas.microsoft.com/office/powerpoint/2010/main" val="3921841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6</a:t>
            </a:fld>
            <a:endParaRPr lang="fr-FR"/>
          </a:p>
        </p:txBody>
      </p:sp>
    </p:spTree>
    <p:extLst>
      <p:ext uri="{BB962C8B-B14F-4D97-AF65-F5344CB8AC3E}">
        <p14:creationId xmlns:p14="http://schemas.microsoft.com/office/powerpoint/2010/main" val="2882556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7</a:t>
            </a:fld>
            <a:endParaRPr lang="fr-FR"/>
          </a:p>
        </p:txBody>
      </p:sp>
    </p:spTree>
    <p:extLst>
      <p:ext uri="{BB962C8B-B14F-4D97-AF65-F5344CB8AC3E}">
        <p14:creationId xmlns:p14="http://schemas.microsoft.com/office/powerpoint/2010/main" val="1627741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8</a:t>
            </a:fld>
            <a:endParaRPr lang="fr-FR"/>
          </a:p>
        </p:txBody>
      </p:sp>
    </p:spTree>
    <p:extLst>
      <p:ext uri="{BB962C8B-B14F-4D97-AF65-F5344CB8AC3E}">
        <p14:creationId xmlns:p14="http://schemas.microsoft.com/office/powerpoint/2010/main" val="2178770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9</a:t>
            </a:fld>
            <a:endParaRPr lang="fr-FR"/>
          </a:p>
        </p:txBody>
      </p:sp>
    </p:spTree>
    <p:extLst>
      <p:ext uri="{BB962C8B-B14F-4D97-AF65-F5344CB8AC3E}">
        <p14:creationId xmlns:p14="http://schemas.microsoft.com/office/powerpoint/2010/main" val="34603602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10</a:t>
            </a:fld>
            <a:endParaRPr lang="fr-FR"/>
          </a:p>
        </p:txBody>
      </p:sp>
    </p:spTree>
    <p:extLst>
      <p:ext uri="{BB962C8B-B14F-4D97-AF65-F5344CB8AC3E}">
        <p14:creationId xmlns:p14="http://schemas.microsoft.com/office/powerpoint/2010/main" val="26089886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11</a:t>
            </a:fld>
            <a:endParaRPr lang="fr-FR"/>
          </a:p>
        </p:txBody>
      </p:sp>
    </p:spTree>
    <p:extLst>
      <p:ext uri="{BB962C8B-B14F-4D97-AF65-F5344CB8AC3E}">
        <p14:creationId xmlns:p14="http://schemas.microsoft.com/office/powerpoint/2010/main" val="4811863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12</a:t>
            </a:fld>
            <a:endParaRPr lang="fr-FR"/>
          </a:p>
        </p:txBody>
      </p:sp>
    </p:spTree>
    <p:extLst>
      <p:ext uri="{BB962C8B-B14F-4D97-AF65-F5344CB8AC3E}">
        <p14:creationId xmlns:p14="http://schemas.microsoft.com/office/powerpoint/2010/main" val="39977162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13</a:t>
            </a:fld>
            <a:endParaRPr lang="fr-FR"/>
          </a:p>
        </p:txBody>
      </p:sp>
    </p:spTree>
    <p:extLst>
      <p:ext uri="{BB962C8B-B14F-4D97-AF65-F5344CB8AC3E}">
        <p14:creationId xmlns:p14="http://schemas.microsoft.com/office/powerpoint/2010/main" val="39878607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14</a:t>
            </a:fld>
            <a:endParaRPr lang="fr-FR"/>
          </a:p>
        </p:txBody>
      </p:sp>
    </p:spTree>
    <p:extLst>
      <p:ext uri="{BB962C8B-B14F-4D97-AF65-F5344CB8AC3E}">
        <p14:creationId xmlns:p14="http://schemas.microsoft.com/office/powerpoint/2010/main" val="418456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4F7FE31-FDC8-4758-9F41-DF91E4F412FF}"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690263365"/>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CEB3898-A164-4A66-9D7B-5CD099B82D53}"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84341747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4E343B7E-F5B9-4E6D-86A6-1CCB7F2C36E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418805090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DE080AB-AF04-4B51-94E0-D42A15AD1977}"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Lande2020</a:t>
            </a:r>
            <a:endParaRPr lang="fr-FR"/>
          </a:p>
        </p:txBody>
      </p:sp>
      <p:sp>
        <p:nvSpPr>
          <p:cNvPr id="7" name="Slide Number Placeholder 6"/>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3432235731"/>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31EB394B-B836-463E-9B5F-86E678E1BC30}"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Lande2020</a:t>
            </a:r>
            <a:endParaRPr lang="fr-FR"/>
          </a:p>
        </p:txBody>
      </p:sp>
      <p:sp>
        <p:nvSpPr>
          <p:cNvPr id="9" name="Slide Number Placeholder 8"/>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978580914"/>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F4EA7D92-1EAD-4AC7-8F09-17B1ED537588}"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Lande2020</a:t>
            </a:r>
            <a:endParaRPr lang="fr-FR"/>
          </a:p>
        </p:txBody>
      </p:sp>
      <p:sp>
        <p:nvSpPr>
          <p:cNvPr id="5" name="Slide Number Placeholder 4"/>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442515004"/>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771211-E6EF-4B7B-B342-86446F81E95D}"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Lande2020</a:t>
            </a:r>
            <a:endParaRPr lang="fr-FR"/>
          </a:p>
        </p:txBody>
      </p:sp>
      <p:sp>
        <p:nvSpPr>
          <p:cNvPr id="4" name="Slide Number Placeholder 3"/>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986755078"/>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5F6D745-1121-49B5-BC25-C0110AED04FE}"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Lande2020</a:t>
            </a:r>
            <a:endParaRPr lang="fr-FR"/>
          </a:p>
        </p:txBody>
      </p:sp>
      <p:sp>
        <p:nvSpPr>
          <p:cNvPr id="7" name="Slide Number Placeholder 6"/>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909727568"/>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4743DE9-EAC2-4143-BE32-17BA3CFBB18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Lande2020</a:t>
            </a:r>
            <a:endParaRPr lang="fr-FR"/>
          </a:p>
        </p:txBody>
      </p:sp>
      <p:sp>
        <p:nvSpPr>
          <p:cNvPr id="7" name="Slide Number Placeholder 6"/>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658754082"/>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9CD2E3E-F3E6-48F7-9105-DDDCF377FD40}"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11352191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A1767C9-AD21-4D01-A561-43218BCFBC8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1462256048"/>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61C993-0840-457B-BFFB-A269D3985A42}"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0680E4-275A-4A78-8B9C-EC7CF0629485}" type="slidenum">
              <a:rPr lang="fr-FR" smtClean="0"/>
              <a:t>‹N°›</a:t>
            </a:fld>
            <a:endParaRPr lang="fr-FR"/>
          </a:p>
        </p:txBody>
      </p:sp>
    </p:spTree>
    <p:extLst>
      <p:ext uri="{BB962C8B-B14F-4D97-AF65-F5344CB8AC3E}">
        <p14:creationId xmlns:p14="http://schemas.microsoft.com/office/powerpoint/2010/main" val="305727643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a:blip r:embed="rId4"/>
          <a:stretch>
            <a:fillRect/>
          </a:stretch>
        </p:blipFill>
        <p:spPr>
          <a:xfrm>
            <a:off x="523789" y="533400"/>
            <a:ext cx="11174902" cy="5760720"/>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a:t>
            </a:fld>
            <a:endParaRPr lang="fr-FR" sz="2000" b="1" dirty="0">
              <a:latin typeface="Magneto" panose="04030805050802020D02" pitchFamily="82" charset="0"/>
            </a:endParaRPr>
          </a:p>
        </p:txBody>
      </p:sp>
      <p:sp>
        <p:nvSpPr>
          <p:cNvPr id="8" name="Rectangle 7"/>
          <p:cNvSpPr/>
          <p:nvPr/>
        </p:nvSpPr>
        <p:spPr>
          <a:xfrm>
            <a:off x="848421" y="2767280"/>
            <a:ext cx="10525638" cy="2554545"/>
          </a:xfrm>
          <a:prstGeom prst="rect">
            <a:avLst/>
          </a:prstGeom>
        </p:spPr>
        <p:txBody>
          <a:bodyPr wrap="none">
            <a:spAutoFit/>
          </a:bodyPr>
          <a:lstStyle/>
          <a:p>
            <a:r>
              <a:rPr lang="fr-FR" sz="8000" b="1" dirty="0">
                <a:ln>
                  <a:solidFill>
                    <a:schemeClr val="bg1"/>
                  </a:solidFill>
                </a:ln>
                <a:effectLst>
                  <a:glow rad="228600">
                    <a:schemeClr val="accent5">
                      <a:satMod val="175000"/>
                      <a:alpha val="40000"/>
                    </a:schemeClr>
                  </a:glow>
                </a:effectLst>
                <a:latin typeface="Magneto" panose="04030805050802020D02" pitchFamily="82" charset="0"/>
              </a:rPr>
              <a:t>B</a:t>
            </a:r>
            <a:r>
              <a:rPr lang="fr-FR" sz="8000" b="1" dirty="0" smtClean="0">
                <a:ln>
                  <a:solidFill>
                    <a:schemeClr val="bg1"/>
                  </a:solidFill>
                </a:ln>
                <a:effectLst>
                  <a:glow rad="228600">
                    <a:schemeClr val="accent5">
                      <a:satMod val="175000"/>
                      <a:alpha val="40000"/>
                    </a:schemeClr>
                  </a:glow>
                </a:effectLst>
                <a:latin typeface="Magneto" panose="04030805050802020D02" pitchFamily="82" charset="0"/>
              </a:rPr>
              <a:t>lagues médicales</a:t>
            </a:r>
          </a:p>
          <a:p>
            <a:r>
              <a:rPr lang="fr-FR" sz="80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 </a:t>
            </a:r>
            <a:r>
              <a:rPr lang="fr-FR" sz="8000" b="1" dirty="0" smtClean="0">
                <a:ln>
                  <a:solidFill>
                    <a:schemeClr val="accent5">
                      <a:lumMod val="75000"/>
                    </a:schemeClr>
                  </a:solidFill>
                </a:ln>
                <a:effectLst>
                  <a:glow rad="228600">
                    <a:schemeClr val="accent5">
                      <a:satMod val="175000"/>
                      <a:alpha val="40000"/>
                    </a:schemeClr>
                  </a:glow>
                </a:effectLst>
                <a:latin typeface="Magneto" panose="04030805050802020D02" pitchFamily="82" charset="0"/>
              </a:rPr>
              <a:t>         N°9</a:t>
            </a:r>
            <a:endParaRPr lang="fr-FR" sz="8000" b="1" dirty="0">
              <a:ln>
                <a:solidFill>
                  <a:schemeClr val="accent5">
                    <a:lumMod val="75000"/>
                  </a:schemeClr>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39427424"/>
      </p:ext>
    </p:extLst>
  </p:cSld>
  <p:clrMapOvr>
    <a:masterClrMapping/>
  </p:clrMapOvr>
  <mc:AlternateContent xmlns:mc="http://schemas.openxmlformats.org/markup-compatibility/2006">
    <mc:Choice xmlns:p14="http://schemas.microsoft.com/office/powerpoint/2010/main" Requires="p14">
      <p:transition spd="slow" p14:dur="5250" advTm="12000">
        <p:wedge/>
        <p:sndAc>
          <p:stSnd loop="1">
            <p:snd r:embed="rId3" name="1927_Ca_ne_s'invente_pas gezongen1.wav"/>
          </p:stSnd>
        </p:sndAc>
      </p:transition>
    </mc:Choice>
    <mc:Fallback>
      <p:transition spd="slow" advTm="12000">
        <p:wedge/>
        <p:sndAc>
          <p:stSnd loop="1">
            <p:snd r:embed="rId3" name="1927_Ca_ne_s'invente_pas gezongen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11680" y="537458"/>
            <a:ext cx="8168640" cy="5769181"/>
          </a:xfrm>
          <a:prstGeom prst="rect">
            <a:avLst/>
          </a:prstGeom>
          <a:effectLst>
            <a:softEdge rad="127000"/>
          </a:effectLst>
        </p:spPr>
      </p:pic>
    </p:spTree>
    <p:extLst>
      <p:ext uri="{BB962C8B-B14F-4D97-AF65-F5344CB8AC3E}">
        <p14:creationId xmlns:p14="http://schemas.microsoft.com/office/powerpoint/2010/main" val="810781552"/>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3</a:t>
            </a:fld>
            <a:endParaRPr lang="fr-FR" sz="2000" b="1" dirty="0">
              <a:latin typeface="Magneto" panose="04030805050802020D02" pitchFamily="82" charset="0"/>
            </a:endParaRPr>
          </a:p>
        </p:txBody>
      </p:sp>
      <p:sp>
        <p:nvSpPr>
          <p:cNvPr id="2" name="Rectangle 1"/>
          <p:cNvSpPr/>
          <p:nvPr/>
        </p:nvSpPr>
        <p:spPr>
          <a:xfrm>
            <a:off x="838200" y="474345"/>
            <a:ext cx="10334625" cy="5909310"/>
          </a:xfrm>
          <a:prstGeom prst="rect">
            <a:avLst/>
          </a:prstGeom>
        </p:spPr>
        <p:txBody>
          <a:bodyPr wrap="square">
            <a:spAutoFit/>
          </a:bodyPr>
          <a:lstStyle/>
          <a:p>
            <a:r>
              <a:rPr lang="fr-FR" sz="5400" b="1" dirty="0">
                <a:ln>
                  <a:solidFill>
                    <a:srgbClr val="FF0000"/>
                  </a:solidFill>
                </a:ln>
                <a:effectLst>
                  <a:glow rad="228600">
                    <a:schemeClr val="accent2">
                      <a:satMod val="175000"/>
                      <a:alpha val="40000"/>
                    </a:schemeClr>
                  </a:glow>
                </a:effectLst>
                <a:latin typeface="Magneto" panose="04030805050802020D02" pitchFamily="82" charset="0"/>
              </a:rPr>
              <a:t>Deuxième avis</a:t>
            </a:r>
          </a:p>
          <a:p>
            <a:endParaRPr lang="fr-FR" sz="5400" b="1" dirty="0">
              <a:ln>
                <a:solidFill>
                  <a:srgbClr val="FF0000"/>
                </a:solidFill>
              </a:ln>
              <a:effectLst>
                <a:glow rad="228600">
                  <a:schemeClr val="accent2">
                    <a:satMod val="175000"/>
                    <a:alpha val="40000"/>
                  </a:schemeClr>
                </a:glow>
              </a:effectLst>
              <a:latin typeface="Magneto" panose="04030805050802020D02" pitchFamily="82" charset="0"/>
            </a:endParaRPr>
          </a:p>
          <a:p>
            <a:r>
              <a:rPr lang="fr-FR" sz="5400" b="1" dirty="0">
                <a:ln>
                  <a:solidFill>
                    <a:srgbClr val="FF0000"/>
                  </a:solidFill>
                </a:ln>
                <a:effectLst>
                  <a:glow rad="228600">
                    <a:schemeClr val="accent2">
                      <a:satMod val="175000"/>
                      <a:alpha val="40000"/>
                    </a:schemeClr>
                  </a:glow>
                </a:effectLst>
                <a:latin typeface="Magneto" panose="04030805050802020D02" pitchFamily="82" charset="0"/>
              </a:rPr>
              <a:t>C'est un docteur et sa femme qui ont une violente dispute le matin. Le médecin finit par hurler à sa femme : </a:t>
            </a:r>
          </a:p>
        </p:txBody>
      </p:sp>
    </p:spTree>
    <p:extLst>
      <p:ext uri="{BB962C8B-B14F-4D97-AF65-F5344CB8AC3E}">
        <p14:creationId xmlns:p14="http://schemas.microsoft.com/office/powerpoint/2010/main" val="2629604142"/>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2" end="2"/>
                                            </p:txEl>
                                          </p:spTgt>
                                        </p:tgtEl>
                                        <p:attrNameLst>
                                          <p:attrName>ppt_w</p:attrName>
                                        </p:attrNameLst>
                                      </p:cBhvr>
                                    </p:anim>
                                    <p:anim by="(#ppt_w*0.50)" calcmode="lin" valueType="num">
                                      <p:cBhvr>
                                        <p:cTn id="30" dur="500" decel="50000" autoRev="1" fill="hold">
                                          <p:stCondLst>
                                            <p:cond delay="0"/>
                                          </p:stCondLst>
                                        </p:cTn>
                                        <p:tgtEl>
                                          <p:spTgt spid="2">
                                            <p:txEl>
                                              <p:pRg st="2" end="2"/>
                                            </p:txEl>
                                          </p:spTgt>
                                        </p:tgtEl>
                                        <p:attrNameLst>
                                          <p:attrName>ppt_x</p:attrName>
                                        </p:attrNameLst>
                                      </p:cBhvr>
                                    </p:anim>
                                    <p:anim from="(-#ppt_h/2)" to="(#ppt_y)" calcmode="lin" valueType="num">
                                      <p:cBhvr>
                                        <p:cTn id="31" dur="1000" fill="hold">
                                          <p:stCondLst>
                                            <p:cond delay="0"/>
                                          </p:stCondLst>
                                        </p:cTn>
                                        <p:tgtEl>
                                          <p:spTgt spid="2">
                                            <p:txEl>
                                              <p:pRg st="2" end="2"/>
                                            </p:txEl>
                                          </p:spTgt>
                                        </p:tgtEl>
                                        <p:attrNameLst>
                                          <p:attrName>ppt_y</p:attrName>
                                        </p:attrNameLst>
                                      </p:cBhvr>
                                    </p:anim>
                                    <p:animRot by="21600000">
                                      <p:cBhvr>
                                        <p:cTn id="32"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4</a:t>
            </a:fld>
            <a:endParaRPr lang="fr-FR" sz="2000" b="1" dirty="0">
              <a:latin typeface="Magneto" panose="04030805050802020D02" pitchFamily="82" charset="0"/>
            </a:endParaRPr>
          </a:p>
        </p:txBody>
      </p:sp>
      <p:sp>
        <p:nvSpPr>
          <p:cNvPr id="2" name="Rectangle 1"/>
          <p:cNvSpPr/>
          <p:nvPr/>
        </p:nvSpPr>
        <p:spPr>
          <a:xfrm>
            <a:off x="642938" y="612844"/>
            <a:ext cx="11158538" cy="5632311"/>
          </a:xfrm>
          <a:prstGeom prst="rect">
            <a:avLst/>
          </a:prstGeom>
        </p:spPr>
        <p:txBody>
          <a:bodyPr wrap="square">
            <a:spAutoFit/>
          </a:bodyPr>
          <a:lstStyle/>
          <a:p>
            <a:r>
              <a:rPr lang="fr-FR" sz="4000" b="1" dirty="0">
                <a:ln>
                  <a:solidFill>
                    <a:srgbClr val="FF0000"/>
                  </a:solidFill>
                </a:ln>
                <a:effectLst>
                  <a:glow rad="228600">
                    <a:schemeClr val="accent2">
                      <a:satMod val="175000"/>
                      <a:alpha val="40000"/>
                    </a:schemeClr>
                  </a:glow>
                </a:effectLst>
                <a:latin typeface="Magneto" panose="04030805050802020D02" pitchFamily="82" charset="0"/>
              </a:rPr>
              <a:t>Tu es nulle au lit ... et il s'en va au boulot</a:t>
            </a:r>
            <a:r>
              <a:rPr lang="fr-FR" sz="40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000" b="1" dirty="0">
              <a:ln>
                <a:solidFill>
                  <a:srgbClr val="FF0000"/>
                </a:solidFill>
              </a:ln>
              <a:effectLst>
                <a:glow rad="228600">
                  <a:schemeClr val="accent2">
                    <a:satMod val="175000"/>
                    <a:alpha val="40000"/>
                  </a:schemeClr>
                </a:glow>
              </a:effectLst>
              <a:latin typeface="Magneto" panose="04030805050802020D02" pitchFamily="82" charset="0"/>
            </a:endParaRPr>
          </a:p>
          <a:p>
            <a:r>
              <a:rPr lang="fr-FR" sz="4000" b="1" dirty="0">
                <a:ln>
                  <a:solidFill>
                    <a:srgbClr val="FF0000"/>
                  </a:solidFill>
                </a:ln>
                <a:effectLst>
                  <a:glow rad="228600">
                    <a:schemeClr val="accent2">
                      <a:satMod val="175000"/>
                      <a:alpha val="40000"/>
                    </a:schemeClr>
                  </a:glow>
                </a:effectLst>
                <a:latin typeface="Magneto" panose="04030805050802020D02" pitchFamily="82" charset="0"/>
              </a:rPr>
              <a:t>Dans la matinée, pris par les remords, il décide d'appeler sa femme au téléphone pour s'excuser et tenter de faire la paix. Le téléphone sonne, sonne, sonne encore... Après plus d'une minute de sonnerie, la femme décroche, la voix haletante d'avoir couru : </a:t>
            </a:r>
          </a:p>
        </p:txBody>
      </p:sp>
    </p:spTree>
    <p:extLst>
      <p:ext uri="{BB962C8B-B14F-4D97-AF65-F5344CB8AC3E}">
        <p14:creationId xmlns:p14="http://schemas.microsoft.com/office/powerpoint/2010/main" val="387354539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2" name="Rectangle 1"/>
          <p:cNvSpPr/>
          <p:nvPr/>
        </p:nvSpPr>
        <p:spPr>
          <a:xfrm>
            <a:off x="731997" y="1012954"/>
            <a:ext cx="10987087" cy="4832092"/>
          </a:xfrm>
          <a:prstGeom prst="rect">
            <a:avLst/>
          </a:prstGeom>
        </p:spPr>
        <p:txBody>
          <a:bodyPr wrap="square">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Où étais-tu pour être essoufflée comme ça ? demande le </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médecin</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a:p>
            <a:r>
              <a:rPr lang="fr-FR" sz="4400" b="1" dirty="0">
                <a:ln>
                  <a:solidFill>
                    <a:srgbClr val="FF0000"/>
                  </a:solidFill>
                </a:ln>
                <a:effectLst>
                  <a:glow rad="228600">
                    <a:schemeClr val="accent2">
                      <a:satMod val="175000"/>
                      <a:alpha val="40000"/>
                    </a:schemeClr>
                  </a:glow>
                </a:effectLst>
                <a:latin typeface="Magneto" panose="04030805050802020D02" pitchFamily="82" charset="0"/>
              </a:rPr>
              <a:t>- J'étais dans la chambre, en haut</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a:p>
            <a:r>
              <a:rPr lang="fr-FR" sz="4400" b="1" dirty="0">
                <a:ln>
                  <a:solidFill>
                    <a:srgbClr val="FF0000"/>
                  </a:solidFill>
                </a:ln>
                <a:effectLst>
                  <a:glow rad="228600">
                    <a:schemeClr val="accent2">
                      <a:satMod val="175000"/>
                      <a:alpha val="40000"/>
                    </a:schemeClr>
                  </a:glow>
                </a:effectLst>
                <a:latin typeface="Magneto" panose="04030805050802020D02" pitchFamily="82" charset="0"/>
              </a:rPr>
              <a:t>- Et qu'est-ce que tu faisais encore au lit à 11 heures du matin </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a:p>
            <a:r>
              <a:rPr lang="fr-FR" sz="4400" b="1" dirty="0">
                <a:ln>
                  <a:solidFill>
                    <a:srgbClr val="FF0000"/>
                  </a:solidFill>
                </a:ln>
                <a:effectLst>
                  <a:glow rad="228600">
                    <a:schemeClr val="accent2">
                      <a:satMod val="175000"/>
                      <a:alpha val="40000"/>
                    </a:schemeClr>
                  </a:glow>
                </a:effectLst>
                <a:latin typeface="Magneto" panose="04030805050802020D02" pitchFamily="82" charset="0"/>
              </a:rPr>
              <a:t>- C'était pour avoir un deuxième avis.</a:t>
            </a: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5</a:t>
            </a:fld>
            <a:endParaRPr lang="fr-FR" sz="2000" b="1" dirty="0">
              <a:latin typeface="Magneto" panose="04030805050802020D02" pitchFamily="82" charset="0"/>
            </a:endParaRPr>
          </a:p>
        </p:txBody>
      </p:sp>
    </p:spTree>
    <p:extLst>
      <p:ext uri="{BB962C8B-B14F-4D97-AF65-F5344CB8AC3E}">
        <p14:creationId xmlns:p14="http://schemas.microsoft.com/office/powerpoint/2010/main" val="3442919996"/>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6</a:t>
            </a:fld>
            <a:endParaRPr lang="fr-FR" sz="2000" b="1" dirty="0">
              <a:latin typeface="Magneto" panose="04030805050802020D02" pitchFamily="82" charset="0"/>
            </a:endParaRPr>
          </a:p>
        </p:txBody>
      </p:sp>
      <p:sp>
        <p:nvSpPr>
          <p:cNvPr id="2" name="Rectangle 1"/>
          <p:cNvSpPr/>
          <p:nvPr/>
        </p:nvSpPr>
        <p:spPr>
          <a:xfrm>
            <a:off x="1338263" y="1720840"/>
            <a:ext cx="9234488" cy="3416320"/>
          </a:xfrm>
          <a:prstGeom prst="rect">
            <a:avLst/>
          </a:prstGeom>
        </p:spPr>
        <p:txBody>
          <a:bodyPr wrap="square">
            <a:spAutoFit/>
          </a:bodyPr>
          <a:lstStyle/>
          <a:p>
            <a:r>
              <a:rPr lang="fr-FR" sz="5400" b="1" dirty="0">
                <a:ln>
                  <a:solidFill>
                    <a:srgbClr val="FF0000"/>
                  </a:solidFill>
                </a:ln>
                <a:effectLst>
                  <a:glow rad="228600">
                    <a:schemeClr val="accent2">
                      <a:satMod val="175000"/>
                      <a:alpha val="40000"/>
                    </a:schemeClr>
                  </a:glow>
                </a:effectLst>
                <a:latin typeface="Magneto" panose="04030805050802020D02" pitchFamily="82" charset="0"/>
              </a:rPr>
              <a:t>Contaminés</a:t>
            </a:r>
          </a:p>
          <a:p>
            <a:endParaRPr lang="fr-FR" sz="5400" b="1" dirty="0">
              <a:ln>
                <a:solidFill>
                  <a:srgbClr val="FF0000"/>
                </a:solidFill>
              </a:ln>
              <a:effectLst>
                <a:glow rad="228600">
                  <a:schemeClr val="accent2">
                    <a:satMod val="175000"/>
                    <a:alpha val="40000"/>
                  </a:schemeClr>
                </a:glow>
              </a:effectLst>
              <a:latin typeface="Magneto" panose="04030805050802020D02" pitchFamily="82" charset="0"/>
            </a:endParaRPr>
          </a:p>
          <a:p>
            <a:r>
              <a:rPr lang="fr-FR" sz="5400" b="1" dirty="0">
                <a:ln>
                  <a:solidFill>
                    <a:srgbClr val="FF0000"/>
                  </a:solidFill>
                </a:ln>
                <a:effectLst>
                  <a:glow rad="228600">
                    <a:schemeClr val="accent2">
                      <a:satMod val="175000"/>
                      <a:alpha val="40000"/>
                    </a:schemeClr>
                  </a:glow>
                </a:effectLst>
                <a:latin typeface="Magneto" panose="04030805050802020D02" pitchFamily="82" charset="0"/>
              </a:rPr>
              <a:t>Un père de famille va consulter son médecin : </a:t>
            </a:r>
          </a:p>
        </p:txBody>
      </p:sp>
    </p:spTree>
    <p:extLst>
      <p:ext uri="{BB962C8B-B14F-4D97-AF65-F5344CB8AC3E}">
        <p14:creationId xmlns:p14="http://schemas.microsoft.com/office/powerpoint/2010/main" val="299203091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2" end="2"/>
                                            </p:txEl>
                                          </p:spTgt>
                                        </p:tgtEl>
                                        <p:attrNameLst>
                                          <p:attrName>ppt_w</p:attrName>
                                        </p:attrNameLst>
                                      </p:cBhvr>
                                    </p:anim>
                                    <p:anim by="(#ppt_w*0.50)" calcmode="lin" valueType="num">
                                      <p:cBhvr>
                                        <p:cTn id="30" dur="500" decel="50000" autoRev="1" fill="hold">
                                          <p:stCondLst>
                                            <p:cond delay="0"/>
                                          </p:stCondLst>
                                        </p:cTn>
                                        <p:tgtEl>
                                          <p:spTgt spid="2">
                                            <p:txEl>
                                              <p:pRg st="2" end="2"/>
                                            </p:txEl>
                                          </p:spTgt>
                                        </p:tgtEl>
                                        <p:attrNameLst>
                                          <p:attrName>ppt_x</p:attrName>
                                        </p:attrNameLst>
                                      </p:cBhvr>
                                    </p:anim>
                                    <p:anim from="(-#ppt_h/2)" to="(#ppt_y)" calcmode="lin" valueType="num">
                                      <p:cBhvr>
                                        <p:cTn id="31" dur="1000" fill="hold">
                                          <p:stCondLst>
                                            <p:cond delay="0"/>
                                          </p:stCondLst>
                                        </p:cTn>
                                        <p:tgtEl>
                                          <p:spTgt spid="2">
                                            <p:txEl>
                                              <p:pRg st="2" end="2"/>
                                            </p:txEl>
                                          </p:spTgt>
                                        </p:tgtEl>
                                        <p:attrNameLst>
                                          <p:attrName>ppt_y</p:attrName>
                                        </p:attrNameLst>
                                      </p:cBhvr>
                                    </p:anim>
                                    <p:animRot by="21600000">
                                      <p:cBhvr>
                                        <p:cTn id="32"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7</a:t>
            </a:fld>
            <a:endParaRPr lang="fr-FR" sz="2000" b="1" dirty="0">
              <a:latin typeface="Magneto" panose="04030805050802020D02" pitchFamily="82" charset="0"/>
            </a:endParaRPr>
          </a:p>
        </p:txBody>
      </p:sp>
      <p:sp>
        <p:nvSpPr>
          <p:cNvPr id="2" name="Rectangle 1"/>
          <p:cNvSpPr/>
          <p:nvPr/>
        </p:nvSpPr>
        <p:spPr>
          <a:xfrm>
            <a:off x="765333" y="789038"/>
            <a:ext cx="10691813" cy="5078313"/>
          </a:xfrm>
          <a:prstGeom prst="rect">
            <a:avLst/>
          </a:prstGeom>
        </p:spPr>
        <p:txBody>
          <a:bodyPr wrap="square">
            <a:spAutoFit/>
          </a:bodyPr>
          <a:lstStyle/>
          <a:p>
            <a:r>
              <a:rPr lang="fr-FR" sz="5400" dirty="0">
                <a:ln>
                  <a:solidFill>
                    <a:srgbClr val="FF0000"/>
                  </a:solidFill>
                </a:ln>
                <a:latin typeface="Magneto" panose="04030805050802020D02" pitchFamily="82" charset="0"/>
              </a:rPr>
              <a:t>Je suis ennuyé docteur, mon fils a couché avec une fille qui lui a refilé une saloperie...</a:t>
            </a:r>
          </a:p>
          <a:p>
            <a:endParaRPr lang="fr-FR" sz="5400" dirty="0">
              <a:ln>
                <a:solidFill>
                  <a:srgbClr val="FF0000"/>
                </a:solidFill>
              </a:ln>
              <a:latin typeface="Magneto" panose="04030805050802020D02" pitchFamily="82" charset="0"/>
            </a:endParaRPr>
          </a:p>
          <a:p>
            <a:r>
              <a:rPr lang="fr-FR" sz="5400" dirty="0">
                <a:ln>
                  <a:solidFill>
                    <a:srgbClr val="FF0000"/>
                  </a:solidFill>
                </a:ln>
                <a:latin typeface="Magneto" panose="04030805050802020D02" pitchFamily="82" charset="0"/>
              </a:rPr>
              <a:t>- Qu’il vienne me voir.</a:t>
            </a:r>
          </a:p>
        </p:txBody>
      </p:sp>
    </p:spTree>
    <p:extLst>
      <p:ext uri="{BB962C8B-B14F-4D97-AF65-F5344CB8AC3E}">
        <p14:creationId xmlns:p14="http://schemas.microsoft.com/office/powerpoint/2010/main" val="1070231290"/>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2" end="2"/>
                                            </p:txEl>
                                          </p:spTgt>
                                        </p:tgtEl>
                                        <p:attrNameLst>
                                          <p:attrName>ppt_w</p:attrName>
                                        </p:attrNameLst>
                                      </p:cBhvr>
                                    </p:anim>
                                    <p:anim by="(#ppt_w*0.50)" calcmode="lin" valueType="num">
                                      <p:cBhvr>
                                        <p:cTn id="30" dur="500" decel="50000" autoRev="1" fill="hold">
                                          <p:stCondLst>
                                            <p:cond delay="0"/>
                                          </p:stCondLst>
                                        </p:cTn>
                                        <p:tgtEl>
                                          <p:spTgt spid="2">
                                            <p:txEl>
                                              <p:pRg st="2" end="2"/>
                                            </p:txEl>
                                          </p:spTgt>
                                        </p:tgtEl>
                                        <p:attrNameLst>
                                          <p:attrName>ppt_x</p:attrName>
                                        </p:attrNameLst>
                                      </p:cBhvr>
                                    </p:anim>
                                    <p:anim from="(-#ppt_h/2)" to="(#ppt_y)" calcmode="lin" valueType="num">
                                      <p:cBhvr>
                                        <p:cTn id="31" dur="1000" fill="hold">
                                          <p:stCondLst>
                                            <p:cond delay="0"/>
                                          </p:stCondLst>
                                        </p:cTn>
                                        <p:tgtEl>
                                          <p:spTgt spid="2">
                                            <p:txEl>
                                              <p:pRg st="2" end="2"/>
                                            </p:txEl>
                                          </p:spTgt>
                                        </p:tgtEl>
                                        <p:attrNameLst>
                                          <p:attrName>ppt_y</p:attrName>
                                        </p:attrNameLst>
                                      </p:cBhvr>
                                    </p:anim>
                                    <p:animRot by="21600000">
                                      <p:cBhvr>
                                        <p:cTn id="32"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8</a:t>
            </a:fld>
            <a:endParaRPr lang="fr-FR" sz="2000" b="1" dirty="0">
              <a:latin typeface="Magneto" panose="04030805050802020D02" pitchFamily="82" charset="0"/>
            </a:endParaRPr>
          </a:p>
        </p:txBody>
      </p:sp>
      <p:sp>
        <p:nvSpPr>
          <p:cNvPr id="2" name="Rectangle 1"/>
          <p:cNvSpPr/>
          <p:nvPr/>
        </p:nvSpPr>
        <p:spPr>
          <a:xfrm>
            <a:off x="617697" y="471488"/>
            <a:ext cx="10987086" cy="5909310"/>
          </a:xfrm>
          <a:prstGeom prst="rect">
            <a:avLst/>
          </a:prstGeom>
        </p:spPr>
        <p:txBody>
          <a:bodyPr wrap="square">
            <a:spAutoFit/>
          </a:bodyPr>
          <a:lstStyle/>
          <a:p>
            <a:r>
              <a:rPr lang="fr-FR" sz="5400" b="1" dirty="0">
                <a:ln>
                  <a:solidFill>
                    <a:srgbClr val="FF0000"/>
                  </a:solidFill>
                </a:ln>
                <a:effectLst>
                  <a:glow rad="228600">
                    <a:schemeClr val="accent2">
                      <a:satMod val="175000"/>
                      <a:alpha val="40000"/>
                    </a:schemeClr>
                  </a:glow>
                </a:effectLst>
                <a:latin typeface="Magneto" panose="04030805050802020D02" pitchFamily="82" charset="0"/>
              </a:rPr>
              <a:t>C’est que... il l’a refilé à la bonne</a:t>
            </a:r>
            <a:r>
              <a:rPr lang="fr-FR" sz="5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5400" b="1" dirty="0">
              <a:ln>
                <a:solidFill>
                  <a:srgbClr val="FF0000"/>
                </a:solidFill>
              </a:ln>
              <a:effectLst>
                <a:glow rad="228600">
                  <a:schemeClr val="accent2">
                    <a:satMod val="175000"/>
                    <a:alpha val="40000"/>
                  </a:schemeClr>
                </a:glow>
              </a:effectLst>
              <a:latin typeface="Magneto" panose="04030805050802020D02" pitchFamily="82" charset="0"/>
            </a:endParaRPr>
          </a:p>
          <a:p>
            <a:r>
              <a:rPr lang="fr-FR" sz="5400" b="1" dirty="0">
                <a:ln>
                  <a:solidFill>
                    <a:srgbClr val="FF0000"/>
                  </a:solidFill>
                </a:ln>
                <a:effectLst>
                  <a:glow rad="228600">
                    <a:schemeClr val="accent2">
                      <a:satMod val="175000"/>
                      <a:alpha val="40000"/>
                    </a:schemeClr>
                  </a:glow>
                </a:effectLst>
                <a:latin typeface="Magneto" panose="04030805050802020D02" pitchFamily="82" charset="0"/>
              </a:rPr>
              <a:t>- Oh </a:t>
            </a:r>
            <a:r>
              <a:rPr lang="fr-FR" sz="5400" b="1" dirty="0" err="1">
                <a:ln>
                  <a:solidFill>
                    <a:srgbClr val="FF0000"/>
                  </a:solidFill>
                </a:ln>
                <a:effectLst>
                  <a:glow rad="228600">
                    <a:schemeClr val="accent2">
                      <a:satMod val="175000"/>
                      <a:alpha val="40000"/>
                    </a:schemeClr>
                  </a:glow>
                </a:effectLst>
                <a:latin typeface="Magneto" panose="04030805050802020D02" pitchFamily="82" charset="0"/>
              </a:rPr>
              <a:t>oh</a:t>
            </a:r>
            <a:r>
              <a:rPr lang="fr-FR" sz="5400" b="1" dirty="0">
                <a:ln>
                  <a:solidFill>
                    <a:srgbClr val="FF0000"/>
                  </a:solidFill>
                </a:ln>
                <a:effectLst>
                  <a:glow rad="228600">
                    <a:schemeClr val="accent2">
                      <a:satMod val="175000"/>
                      <a:alpha val="40000"/>
                    </a:schemeClr>
                  </a:glow>
                </a:effectLst>
                <a:latin typeface="Magneto" panose="04030805050802020D02" pitchFamily="82" charset="0"/>
              </a:rPr>
              <a:t> </a:t>
            </a:r>
            <a:r>
              <a:rPr lang="fr-FR" sz="5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5400" b="1" dirty="0">
              <a:ln>
                <a:solidFill>
                  <a:srgbClr val="FF0000"/>
                </a:solidFill>
              </a:ln>
              <a:effectLst>
                <a:glow rad="228600">
                  <a:schemeClr val="accent2">
                    <a:satMod val="175000"/>
                    <a:alpha val="40000"/>
                  </a:schemeClr>
                </a:glow>
              </a:effectLst>
              <a:latin typeface="Magneto" panose="04030805050802020D02" pitchFamily="82" charset="0"/>
            </a:endParaRPr>
          </a:p>
          <a:p>
            <a:r>
              <a:rPr lang="fr-FR" sz="5400" b="1" dirty="0">
                <a:ln>
                  <a:solidFill>
                    <a:srgbClr val="FF0000"/>
                  </a:solidFill>
                </a:ln>
                <a:effectLst>
                  <a:glow rad="228600">
                    <a:schemeClr val="accent2">
                      <a:satMod val="175000"/>
                      <a:alpha val="40000"/>
                    </a:schemeClr>
                  </a:glow>
                </a:effectLst>
                <a:latin typeface="Magneto" panose="04030805050802020D02" pitchFamily="82" charset="0"/>
              </a:rPr>
              <a:t>- Et la bonne me l’a transmise</a:t>
            </a:r>
            <a:r>
              <a:rPr lang="fr-FR" sz="5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5400" b="1" dirty="0">
              <a:ln>
                <a:solidFill>
                  <a:srgbClr val="FF0000"/>
                </a:solidFill>
              </a:ln>
              <a:effectLst>
                <a:glow rad="228600">
                  <a:schemeClr val="accent2">
                    <a:satMod val="175000"/>
                    <a:alpha val="40000"/>
                  </a:schemeClr>
                </a:glow>
              </a:effectLst>
              <a:latin typeface="Magneto" panose="04030805050802020D02" pitchFamily="82" charset="0"/>
            </a:endParaRPr>
          </a:p>
          <a:p>
            <a:r>
              <a:rPr lang="fr-FR" sz="5400" b="1" dirty="0">
                <a:ln>
                  <a:solidFill>
                    <a:srgbClr val="FF0000"/>
                  </a:solidFill>
                </a:ln>
                <a:effectLst>
                  <a:glow rad="228600">
                    <a:schemeClr val="accent2">
                      <a:satMod val="175000"/>
                      <a:alpha val="40000"/>
                    </a:schemeClr>
                  </a:glow>
                </a:effectLst>
                <a:latin typeface="Magneto" panose="04030805050802020D02" pitchFamily="82" charset="0"/>
              </a:rPr>
              <a:t>- Ah, la, la ! Bon ! Voyons ça ! </a:t>
            </a:r>
          </a:p>
        </p:txBody>
      </p:sp>
    </p:spTree>
    <p:extLst>
      <p:ext uri="{BB962C8B-B14F-4D97-AF65-F5344CB8AC3E}">
        <p14:creationId xmlns:p14="http://schemas.microsoft.com/office/powerpoint/2010/main" val="264509112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9</a:t>
            </a:fld>
            <a:endParaRPr lang="fr-FR" sz="2000" b="1" dirty="0">
              <a:latin typeface="Magneto" panose="04030805050802020D02" pitchFamily="82" charset="0"/>
            </a:endParaRPr>
          </a:p>
        </p:txBody>
      </p:sp>
      <p:sp>
        <p:nvSpPr>
          <p:cNvPr id="2" name="Rectangle 1"/>
          <p:cNvSpPr/>
          <p:nvPr/>
        </p:nvSpPr>
        <p:spPr>
          <a:xfrm>
            <a:off x="600075" y="528638"/>
            <a:ext cx="10958513" cy="5909310"/>
          </a:xfrm>
          <a:prstGeom prst="rect">
            <a:avLst/>
          </a:prstGeom>
        </p:spPr>
        <p:txBody>
          <a:bodyPr wrap="square">
            <a:spAutoFit/>
          </a:bodyPr>
          <a:lstStyle/>
          <a:p>
            <a:r>
              <a:rPr lang="fr-FR" dirty="0"/>
              <a:t> </a:t>
            </a:r>
            <a:r>
              <a:rPr lang="fr-FR" sz="5400" b="1" dirty="0">
                <a:ln>
                  <a:solidFill>
                    <a:srgbClr val="FF0000"/>
                  </a:solidFill>
                </a:ln>
                <a:effectLst>
                  <a:glow rad="228600">
                    <a:schemeClr val="accent2">
                      <a:satMod val="175000"/>
                      <a:alpha val="40000"/>
                    </a:schemeClr>
                  </a:glow>
                </a:effectLst>
                <a:latin typeface="Magneto" panose="04030805050802020D02" pitchFamily="82" charset="0"/>
              </a:rPr>
              <a:t>Mais ce n'est pas tout docteur ! Forcément, moi, je n'étais pas au courant... j’ai dû la refiler à ma femme</a:t>
            </a:r>
            <a:r>
              <a:rPr lang="fr-FR" sz="5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5400" b="1" dirty="0">
              <a:ln>
                <a:solidFill>
                  <a:srgbClr val="FF0000"/>
                </a:solidFill>
              </a:ln>
              <a:effectLst>
                <a:glow rad="228600">
                  <a:schemeClr val="accent2">
                    <a:satMod val="175000"/>
                    <a:alpha val="40000"/>
                  </a:schemeClr>
                </a:glow>
              </a:effectLst>
              <a:latin typeface="Magneto" panose="04030805050802020D02" pitchFamily="82" charset="0"/>
            </a:endParaRPr>
          </a:p>
          <a:p>
            <a:r>
              <a:rPr lang="fr-FR" sz="5400" b="1" dirty="0">
                <a:ln>
                  <a:solidFill>
                    <a:srgbClr val="FF0000"/>
                  </a:solidFill>
                </a:ln>
                <a:effectLst>
                  <a:glow rad="228600">
                    <a:schemeClr val="accent2">
                      <a:satMod val="175000"/>
                      <a:alpha val="40000"/>
                    </a:schemeClr>
                  </a:glow>
                </a:effectLst>
                <a:latin typeface="Magneto" panose="04030805050802020D02" pitchFamily="82" charset="0"/>
              </a:rPr>
              <a:t>- Merde ! A cause de ce petit con, nous voila tous contaminés !</a:t>
            </a:r>
          </a:p>
        </p:txBody>
      </p:sp>
    </p:spTree>
    <p:extLst>
      <p:ext uri="{BB962C8B-B14F-4D97-AF65-F5344CB8AC3E}">
        <p14:creationId xmlns:p14="http://schemas.microsoft.com/office/powerpoint/2010/main" val="2506598360"/>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5400" b="1" dirty="0">
                <a:ln>
                  <a:solidFill>
                    <a:srgbClr val="FF0000"/>
                  </a:solidFill>
                </a:ln>
                <a:effectLst>
                  <a:glow rad="228600">
                    <a:schemeClr val="accent2">
                      <a:satMod val="175000"/>
                      <a:alpha val="40000"/>
                    </a:schemeClr>
                  </a:glow>
                </a:effectLst>
                <a:latin typeface="Magneto" panose="04030805050802020D02" pitchFamily="82" charset="0"/>
              </a:rPr>
              <a:t>Chirurgie</a:t>
            </a:r>
          </a:p>
          <a:p>
            <a:pPr algn="ctr"/>
            <a:endParaRPr lang="fr-FR" sz="5400" b="1" dirty="0">
              <a:ln>
                <a:solidFill>
                  <a:srgbClr val="FF0000"/>
                </a:solidFill>
              </a:ln>
              <a:effectLst>
                <a:glow rad="228600">
                  <a:schemeClr val="accent2">
                    <a:satMod val="175000"/>
                    <a:alpha val="40000"/>
                  </a:schemeClr>
                </a:glow>
              </a:effectLst>
              <a:latin typeface="Magneto" panose="04030805050802020D02" pitchFamily="82" charset="0"/>
            </a:endParaRPr>
          </a:p>
          <a:p>
            <a:pPr algn="ctr"/>
            <a:r>
              <a:rPr lang="fr-FR" sz="5400" b="1" dirty="0">
                <a:ln>
                  <a:solidFill>
                    <a:srgbClr val="FF0000"/>
                  </a:solidFill>
                </a:ln>
                <a:effectLst>
                  <a:glow rad="228600">
                    <a:schemeClr val="accent2">
                      <a:satMod val="175000"/>
                      <a:alpha val="40000"/>
                    </a:schemeClr>
                  </a:glow>
                </a:effectLst>
                <a:latin typeface="Magneto" panose="04030805050802020D02" pitchFamily="82" charset="0"/>
              </a:rPr>
              <a:t>Les deux qualités pour devenir chirurgien</a:t>
            </a: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10</a:t>
            </a:fld>
            <a:endParaRPr lang="fr-FR" sz="2000" b="1" dirty="0">
              <a:latin typeface="Magneto" panose="04030805050802020D02" pitchFamily="82" charset="0"/>
            </a:endParaRPr>
          </a:p>
        </p:txBody>
      </p:sp>
    </p:spTree>
    <p:extLst>
      <p:ext uri="{BB962C8B-B14F-4D97-AF65-F5344CB8AC3E}">
        <p14:creationId xmlns:p14="http://schemas.microsoft.com/office/powerpoint/2010/main" val="1382202014"/>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4">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4">
                                            <p:txEl>
                                              <p:pRg st="0" end="0"/>
                                            </p:txEl>
                                          </p:spTgt>
                                        </p:tgtEl>
                                        <p:attrNameLst>
                                          <p:attrName>ppt_w</p:attrName>
                                        </p:attrNameLst>
                                      </p:cBhvr>
                                    </p:anim>
                                    <p:anim by="(#ppt_w*0.50)" calcmode="lin" valueType="num">
                                      <p:cBhvr>
                                        <p:cTn id="22" dur="500" decel="50000" autoRev="1" fill="hold">
                                          <p:stCondLst>
                                            <p:cond delay="0"/>
                                          </p:stCondLst>
                                        </p:cTn>
                                        <p:tgtEl>
                                          <p:spTgt spid="4">
                                            <p:txEl>
                                              <p:pRg st="0" end="0"/>
                                            </p:txEl>
                                          </p:spTgt>
                                        </p:tgtEl>
                                        <p:attrNameLst>
                                          <p:attrName>ppt_x</p:attrName>
                                        </p:attrNameLst>
                                      </p:cBhvr>
                                    </p:anim>
                                    <p:anim from="(-#ppt_h/2)" to="(#ppt_y)" calcmode="lin" valueType="num">
                                      <p:cBhvr>
                                        <p:cTn id="23" dur="1000" fill="hold">
                                          <p:stCondLst>
                                            <p:cond delay="0"/>
                                          </p:stCondLst>
                                        </p:cTn>
                                        <p:tgtEl>
                                          <p:spTgt spid="4">
                                            <p:txEl>
                                              <p:pRg st="0" end="0"/>
                                            </p:txEl>
                                          </p:spTgt>
                                        </p:tgtEl>
                                        <p:attrNameLst>
                                          <p:attrName>ppt_y</p:attrName>
                                        </p:attrNameLst>
                                      </p:cBhvr>
                                    </p:anim>
                                    <p:animRot by="21600000">
                                      <p:cBhvr>
                                        <p:cTn id="24" dur="1000" fill="hold">
                                          <p:stCondLst>
                                            <p:cond delay="0"/>
                                          </p:stCondLst>
                                        </p:cTn>
                                        <p:tgtEl>
                                          <p:spTgt spid="4">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4">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4">
                                            <p:txEl>
                                              <p:pRg st="2" end="2"/>
                                            </p:txEl>
                                          </p:spTgt>
                                        </p:tgtEl>
                                        <p:attrNameLst>
                                          <p:attrName>ppt_w</p:attrName>
                                        </p:attrNameLst>
                                      </p:cBhvr>
                                    </p:anim>
                                    <p:anim by="(#ppt_w*0.50)" calcmode="lin" valueType="num">
                                      <p:cBhvr>
                                        <p:cTn id="30" dur="500" decel="50000" autoRev="1" fill="hold">
                                          <p:stCondLst>
                                            <p:cond delay="0"/>
                                          </p:stCondLst>
                                        </p:cTn>
                                        <p:tgtEl>
                                          <p:spTgt spid="4">
                                            <p:txEl>
                                              <p:pRg st="2" end="2"/>
                                            </p:txEl>
                                          </p:spTgt>
                                        </p:tgtEl>
                                        <p:attrNameLst>
                                          <p:attrName>ppt_x</p:attrName>
                                        </p:attrNameLst>
                                      </p:cBhvr>
                                    </p:anim>
                                    <p:anim from="(-#ppt_h/2)" to="(#ppt_y)" calcmode="lin" valueType="num">
                                      <p:cBhvr>
                                        <p:cTn id="31" dur="1000" fill="hold">
                                          <p:stCondLst>
                                            <p:cond delay="0"/>
                                          </p:stCondLst>
                                        </p:cTn>
                                        <p:tgtEl>
                                          <p:spTgt spid="4">
                                            <p:txEl>
                                              <p:pRg st="2" end="2"/>
                                            </p:txEl>
                                          </p:spTgt>
                                        </p:tgtEl>
                                        <p:attrNameLst>
                                          <p:attrName>ppt_y</p:attrName>
                                        </p:attrNameLst>
                                      </p:cBhvr>
                                    </p:anim>
                                    <p:animRot by="21600000">
                                      <p:cBhvr>
                                        <p:cTn id="32" dur="1000" fill="hold">
                                          <p:stCondLst>
                                            <p:cond delay="0"/>
                                          </p:stCondLst>
                                        </p:cTn>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11</a:t>
            </a:fld>
            <a:endParaRPr lang="fr-FR" sz="2000" b="1" dirty="0">
              <a:latin typeface="Magneto" panose="04030805050802020D02" pitchFamily="82" charset="0"/>
            </a:endParaRPr>
          </a:p>
        </p:txBody>
      </p:sp>
      <p:sp>
        <p:nvSpPr>
          <p:cNvPr id="2" name="Rectangle 1"/>
          <p:cNvSpPr/>
          <p:nvPr/>
        </p:nvSpPr>
        <p:spPr>
          <a:xfrm>
            <a:off x="838200" y="528639"/>
            <a:ext cx="10934700" cy="5909310"/>
          </a:xfrm>
          <a:prstGeom prst="rect">
            <a:avLst/>
          </a:prstGeom>
        </p:spPr>
        <p:txBody>
          <a:bodyPr wrap="square">
            <a:spAutoFit/>
          </a:bodyPr>
          <a:lstStyle/>
          <a:p>
            <a:r>
              <a:rPr lang="fr-FR" sz="5400" b="1" dirty="0">
                <a:ln>
                  <a:solidFill>
                    <a:srgbClr val="FF0000"/>
                  </a:solidFill>
                </a:ln>
                <a:effectLst>
                  <a:glow rad="228600">
                    <a:schemeClr val="accent2">
                      <a:satMod val="175000"/>
                      <a:alpha val="40000"/>
                    </a:schemeClr>
                  </a:glow>
                </a:effectLst>
                <a:latin typeface="Magneto" panose="04030805050802020D02" pitchFamily="82" charset="0"/>
              </a:rPr>
              <a:t>C’est un professeur de chirurgie qui donne un cours à ses élèves. Ils vont dans une pièce dans lequel se trouve un cadavre. Le prof de chirurgie commence le cours en disant :</a:t>
            </a:r>
          </a:p>
        </p:txBody>
      </p:sp>
    </p:spTree>
    <p:extLst>
      <p:ext uri="{BB962C8B-B14F-4D97-AF65-F5344CB8AC3E}">
        <p14:creationId xmlns:p14="http://schemas.microsoft.com/office/powerpoint/2010/main" val="3021536612"/>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31153"/>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12</a:t>
            </a:fld>
            <a:endParaRPr lang="fr-FR" sz="2000" b="1" dirty="0">
              <a:latin typeface="Magneto" panose="04030805050802020D02" pitchFamily="82" charset="0"/>
            </a:endParaRPr>
          </a:p>
        </p:txBody>
      </p:sp>
      <p:sp>
        <p:nvSpPr>
          <p:cNvPr id="2" name="Rectangle 1"/>
          <p:cNvSpPr/>
          <p:nvPr/>
        </p:nvSpPr>
        <p:spPr>
          <a:xfrm>
            <a:off x="485775" y="626338"/>
            <a:ext cx="11401425" cy="5632311"/>
          </a:xfrm>
          <a:prstGeom prst="rect">
            <a:avLst/>
          </a:prstGeom>
        </p:spPr>
        <p:txBody>
          <a:bodyPr wrap="square">
            <a:spAutoFit/>
          </a:bodyPr>
          <a:lstStyle/>
          <a:p>
            <a:r>
              <a:rPr lang="fr-FR" sz="4000" b="1" dirty="0">
                <a:ln>
                  <a:solidFill>
                    <a:srgbClr val="FF0000"/>
                  </a:solidFill>
                </a:ln>
                <a:effectLst>
                  <a:glow rad="228600">
                    <a:schemeClr val="accent2">
                      <a:satMod val="175000"/>
                      <a:alpha val="40000"/>
                    </a:schemeClr>
                  </a:glow>
                </a:effectLst>
                <a:latin typeface="Magneto" panose="04030805050802020D02" pitchFamily="82" charset="0"/>
              </a:rPr>
              <a:t>Si vous voulez devenir chirurgien, il y a deux qualités essentielles à avoir. La première, c’est de ne jamais être dégouté de rien</a:t>
            </a:r>
            <a:r>
              <a:rPr lang="fr-FR" sz="40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000" b="1" dirty="0">
              <a:ln>
                <a:solidFill>
                  <a:srgbClr val="FF0000"/>
                </a:solidFill>
              </a:ln>
              <a:effectLst>
                <a:glow rad="228600">
                  <a:schemeClr val="accent2">
                    <a:satMod val="175000"/>
                    <a:alpha val="40000"/>
                  </a:schemeClr>
                </a:glow>
              </a:effectLst>
              <a:latin typeface="Magneto" panose="04030805050802020D02" pitchFamily="82" charset="0"/>
            </a:endParaRPr>
          </a:p>
          <a:p>
            <a:r>
              <a:rPr lang="fr-FR" sz="4000" b="1" dirty="0">
                <a:ln>
                  <a:solidFill>
                    <a:srgbClr val="FF0000"/>
                  </a:solidFill>
                </a:ln>
                <a:effectLst>
                  <a:glow rad="228600">
                    <a:schemeClr val="accent2">
                      <a:satMod val="175000"/>
                      <a:alpha val="40000"/>
                    </a:schemeClr>
                  </a:glow>
                </a:effectLst>
                <a:latin typeface="Magneto" panose="04030805050802020D02" pitchFamily="82" charset="0"/>
              </a:rPr>
              <a:t>Le professeur met son doigt dans le rectum d’un cadavre, lèche son doigt et invite ses élèves à faire de même. Les étudiants, dégoutés mais passage obligé, se résignent à reproduire le geste.</a:t>
            </a:r>
          </a:p>
        </p:txBody>
      </p:sp>
    </p:spTree>
    <p:extLst>
      <p:ext uri="{BB962C8B-B14F-4D97-AF65-F5344CB8AC3E}">
        <p14:creationId xmlns:p14="http://schemas.microsoft.com/office/powerpoint/2010/main" val="2155216805"/>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13</a:t>
            </a:fld>
            <a:endParaRPr lang="fr-FR" sz="2000" b="1" dirty="0">
              <a:latin typeface="Magneto" panose="04030805050802020D02" pitchFamily="82" charset="0"/>
            </a:endParaRPr>
          </a:p>
        </p:txBody>
      </p:sp>
      <p:sp>
        <p:nvSpPr>
          <p:cNvPr id="2" name="Rectangle 1"/>
          <p:cNvSpPr/>
          <p:nvPr/>
        </p:nvSpPr>
        <p:spPr>
          <a:xfrm>
            <a:off x="603409" y="1305341"/>
            <a:ext cx="11015662" cy="4247317"/>
          </a:xfrm>
          <a:prstGeom prst="rect">
            <a:avLst/>
          </a:prstGeom>
        </p:spPr>
        <p:txBody>
          <a:bodyPr wrap="square">
            <a:spAutoFit/>
          </a:bodyPr>
          <a:lstStyle/>
          <a:p>
            <a:r>
              <a:rPr lang="fr-FR" sz="5400" b="1" dirty="0">
                <a:ln>
                  <a:solidFill>
                    <a:srgbClr val="FF0000"/>
                  </a:solidFill>
                </a:ln>
                <a:effectLst>
                  <a:glow rad="228600">
                    <a:schemeClr val="accent2">
                      <a:satMod val="175000"/>
                      <a:alpha val="40000"/>
                    </a:schemeClr>
                  </a:glow>
                </a:effectLst>
                <a:latin typeface="Magneto" panose="04030805050802020D02" pitchFamily="82" charset="0"/>
              </a:rPr>
              <a:t>La deuxième, c’est le sens de l’observation. Si vous avez remarqué, j’ai mis mon majeur dans le rectum et j’ai léché mon index…</a:t>
            </a:r>
          </a:p>
        </p:txBody>
      </p:sp>
    </p:spTree>
    <p:extLst>
      <p:ext uri="{BB962C8B-B14F-4D97-AF65-F5344CB8AC3E}">
        <p14:creationId xmlns:p14="http://schemas.microsoft.com/office/powerpoint/2010/main" val="517697495"/>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28/12/2020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a:blip r:embed="rId3"/>
          <a:stretch>
            <a:fillRect/>
          </a:stretch>
        </p:blipFill>
        <p:spPr>
          <a:xfrm>
            <a:off x="523789" y="533400"/>
            <a:ext cx="11174902" cy="5760720"/>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14</a:t>
            </a:fld>
            <a:endParaRPr lang="fr-FR" sz="2000" b="1" dirty="0">
              <a:latin typeface="Magneto" panose="04030805050802020D02" pitchFamily="82" charset="0"/>
            </a:endParaRPr>
          </a:p>
        </p:txBody>
      </p:sp>
      <p:sp>
        <p:nvSpPr>
          <p:cNvPr id="8" name="Rectangle 7"/>
          <p:cNvSpPr/>
          <p:nvPr/>
        </p:nvSpPr>
        <p:spPr>
          <a:xfrm>
            <a:off x="848421" y="2767280"/>
            <a:ext cx="10525638" cy="2554545"/>
          </a:xfrm>
          <a:prstGeom prst="rect">
            <a:avLst/>
          </a:prstGeom>
        </p:spPr>
        <p:txBody>
          <a:bodyPr wrap="none">
            <a:spAutoFit/>
          </a:bodyPr>
          <a:lstStyle/>
          <a:p>
            <a:r>
              <a:rPr lang="fr-FR" sz="8000" b="1" dirty="0" smtClean="0">
                <a:ln>
                  <a:solidFill>
                    <a:srgbClr val="FFFF00"/>
                  </a:solidFill>
                </a:ln>
                <a:effectLst>
                  <a:glow rad="228600">
                    <a:schemeClr val="accent5">
                      <a:satMod val="175000"/>
                      <a:alpha val="40000"/>
                    </a:schemeClr>
                  </a:glow>
                </a:effectLst>
                <a:latin typeface="Magneto" panose="04030805050802020D02" pitchFamily="82" charset="0"/>
              </a:rPr>
              <a:t>        </a:t>
            </a:r>
            <a:r>
              <a:rPr lang="fr-FR" sz="8000" b="1" dirty="0" smtClean="0">
                <a:ln>
                  <a:solidFill>
                    <a:schemeClr val="bg1"/>
                  </a:solidFill>
                </a:ln>
                <a:effectLst>
                  <a:glow rad="228600">
                    <a:schemeClr val="accent5">
                      <a:satMod val="175000"/>
                      <a:alpha val="40000"/>
                    </a:schemeClr>
                  </a:glow>
                </a:effectLst>
                <a:latin typeface="Magneto" panose="04030805050802020D02" pitchFamily="82" charset="0"/>
              </a:rPr>
              <a:t>C’était</a:t>
            </a:r>
          </a:p>
          <a:p>
            <a:r>
              <a:rPr lang="fr-FR" sz="8000" b="1" dirty="0" smtClean="0">
                <a:ln>
                  <a:solidFill>
                    <a:schemeClr val="bg1"/>
                  </a:solidFill>
                </a:ln>
                <a:effectLst>
                  <a:glow rad="228600">
                    <a:schemeClr val="accent5">
                      <a:satMod val="175000"/>
                      <a:alpha val="40000"/>
                    </a:schemeClr>
                  </a:glow>
                </a:effectLst>
                <a:latin typeface="Magneto" panose="04030805050802020D02" pitchFamily="82" charset="0"/>
              </a:rPr>
              <a:t>Blagues médicales</a:t>
            </a:r>
            <a:endParaRPr lang="fr-FR" sz="8000" b="1" dirty="0">
              <a:ln>
                <a:solidFill>
                  <a:schemeClr val="bg1"/>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46376403"/>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1447</TotalTime>
  <Words>468</Words>
  <Application>Microsoft Office PowerPoint</Application>
  <PresentationFormat>Grand écran</PresentationFormat>
  <Paragraphs>88</Paragraphs>
  <Slides>14</Slides>
  <Notes>14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2020-12-11T19:44:34Z</dcterms:created>
  <dcterms:modified xsi:type="dcterms:W3CDTF">2020-12-28T19:55:54Z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