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0HG6NCNawlBiBTsOgsH0A==" hashData="D6be71BdaQKTzRRiuSXaqX5KiiBzggLTZvgjE1FcN4PSf+JDVBrfxgtAyQTtCpLtBesnX9YAARF2zm6T4plq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502EF-8A4C-49BD-B6F6-CD273255202B}" type="datetimeFigureOut">
              <a:rPr lang="fr-FR" smtClean="0"/>
              <a:t>28/12/2020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616A2-ABBB-4324-93C7-7C12FD66CE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92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857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316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107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089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841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556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41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770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3602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9886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1863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5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FE31-FDC8-4758-9F41-DF91E4F412FF}" type="datetime1">
              <a:rPr lang="fr-FR" smtClean="0"/>
              <a:t>28/12/2020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26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B3898-A164-4A66-9D7B-5CD099B82D53}" type="datetime1">
              <a:rPr lang="fr-FR" smtClean="0"/>
              <a:t>28/12/2020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41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43B7E-F5B9-4E6D-86A6-1CCB7F2C36ED}" type="datetime1">
              <a:rPr lang="fr-FR" smtClean="0"/>
              <a:t>28/12/2020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050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080AB-AF04-4B51-94E0-D42A15AD1977}" type="datetime1">
              <a:rPr lang="fr-FR" smtClean="0"/>
              <a:t>28/12/2020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23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394B-B836-463E-9B5F-86E678E1BC30}" type="datetime1">
              <a:rPr lang="fr-FR" smtClean="0"/>
              <a:t>28/12/2020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58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A7D92-1EAD-4AC7-8F09-17B1ED537588}" type="datetime1">
              <a:rPr lang="fr-FR" smtClean="0"/>
              <a:t>28/12/2020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51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1211-E6EF-4B7B-B342-86446F81E95D}" type="datetime1">
              <a:rPr lang="fr-FR" smtClean="0"/>
              <a:t>28/12/2020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7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6D745-1121-49B5-BC25-C0110AED04FE}" type="datetime1">
              <a:rPr lang="fr-FR" smtClean="0"/>
              <a:t>28/12/2020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2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43DE9-EAC2-4143-BE32-17BA3CFBB182}" type="datetime1">
              <a:rPr lang="fr-FR" smtClean="0"/>
              <a:t>28/12/2020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875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D2E3E-F3E6-48F7-9105-DDDCF377FD40}" type="datetime1">
              <a:rPr lang="fr-FR" smtClean="0"/>
              <a:t>28/12/2020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21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767C9-AD21-4D01-A561-43218BCFBC89}" type="datetime1">
              <a:rPr lang="fr-FR" smtClean="0"/>
              <a:t>28/12/2020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5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1C993-0840-457B-BFFB-A269D3985A42}" type="datetime1">
              <a:rPr lang="fr-FR" smtClean="0"/>
              <a:t>28/12/2020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276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28/12/2020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lagues médicales</a:t>
            </a:r>
          </a:p>
          <a:p>
            <a:r>
              <a:rPr lang="fr-FR" sz="80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N°8</a:t>
            </a:r>
            <a:endParaRPr lang="fr-FR" sz="8000" b="1" dirty="0">
              <a:ln>
                <a:solidFill>
                  <a:schemeClr val="accent5">
                    <a:lumMod val="75000"/>
                  </a:schemeClr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427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  <p:sndAc>
          <p:stSnd loop="1">
            <p:snd r:embed="rId3" name="1927_Ca_ne_s'invente_pas gezongen1.wav"/>
          </p:stSnd>
        </p:sndAc>
      </p:transition>
    </mc:Choice>
    <mc:Fallback>
      <p:transition spd="slow" advTm="12000">
        <p:wedge/>
        <p:sndAc>
          <p:stSnd loop="1">
            <p:snd r:embed="rId3" name="1927_Ca_ne_s'invente_pas gezongen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28/12/2020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680" y="537458"/>
            <a:ext cx="8168640" cy="5769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0781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28/12/2020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81037" y="474345"/>
            <a:ext cx="1082992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docteur coquin</a:t>
            </a:r>
          </a:p>
          <a:p>
            <a:endParaRPr lang="fr-FR" sz="5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très belle femme va chez le médecin. Il doit l'examiner, et, pour ce faire, lui demande donc de se déshabiller</a:t>
            </a:r>
            <a:r>
              <a:rPr lang="fr-FR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9604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28/12/2020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14450" y="1204536"/>
            <a:ext cx="95631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Je suis très pudique, vous savez... Pourriez-vous éteindre la lumière pendant que j'enlève mes vêtements ?</a:t>
            </a:r>
          </a:p>
        </p:txBody>
      </p:sp>
    </p:spTree>
    <p:extLst>
      <p:ext uri="{BB962C8B-B14F-4D97-AF65-F5344CB8AC3E}">
        <p14:creationId xmlns:p14="http://schemas.microsoft.com/office/powerpoint/2010/main" val="387354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28/12/2020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4827" y="889843"/>
            <a:ext cx="1117282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docteur obéit. Elle lui dit ensuite, dans le noir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</a:t>
            </a:r>
            <a:endParaRPr lang="fr-FR" sz="5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Où dois-je poser mes habits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?</a:t>
            </a:r>
            <a:endParaRPr lang="fr-FR" sz="5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Sur la chaise, à côté des miens.</a:t>
            </a:r>
          </a:p>
        </p:txBody>
      </p:sp>
    </p:spTree>
    <p:extLst>
      <p:ext uri="{BB962C8B-B14F-4D97-AF65-F5344CB8AC3E}">
        <p14:creationId xmlns:p14="http://schemas.microsoft.com/office/powerpoint/2010/main" val="344291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28/12/2020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2527" y="1696372"/>
            <a:ext cx="987742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En-dessous de la ceinture (2/2)</a:t>
            </a:r>
          </a:p>
          <a:p>
            <a:endParaRPr lang="fr-FR" sz="5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Changement de gynéco ?</a:t>
            </a:r>
          </a:p>
        </p:txBody>
      </p:sp>
    </p:spTree>
    <p:extLst>
      <p:ext uri="{BB962C8B-B14F-4D97-AF65-F5344CB8AC3E}">
        <p14:creationId xmlns:p14="http://schemas.microsoft.com/office/powerpoint/2010/main" val="299203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28/12/2020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199" y="585788"/>
            <a:ext cx="10791825" cy="9233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Deux amies discutent : </a:t>
            </a:r>
          </a:p>
          <a:p>
            <a:endParaRPr lang="fr-FR" sz="5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Pourquoi gardes-tu ton gynéco ? Le mien est jeune et si charmant, alors que ton gynéco est tellement vieux !</a:t>
            </a:r>
          </a:p>
          <a:p>
            <a:endParaRPr lang="fr-FR" sz="5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Oui, c’est vrai. Mais le mien a ses mains qui tremblent tout le temps !</a:t>
            </a:r>
          </a:p>
        </p:txBody>
      </p:sp>
    </p:spTree>
    <p:extLst>
      <p:ext uri="{BB962C8B-B14F-4D97-AF65-F5344CB8AC3E}">
        <p14:creationId xmlns:p14="http://schemas.microsoft.com/office/powerpoint/2010/main" val="107023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28/12/2020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6815" y="1620035"/>
            <a:ext cx="984885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maladie contagieuse</a:t>
            </a:r>
          </a:p>
          <a:p>
            <a:endParaRPr lang="fr-FR" sz="5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C'est une femme qui va chez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medecin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 </a:t>
            </a:r>
          </a:p>
        </p:txBody>
      </p:sp>
    </p:spTree>
    <p:extLst>
      <p:ext uri="{BB962C8B-B14F-4D97-AF65-F5344CB8AC3E}">
        <p14:creationId xmlns:p14="http://schemas.microsoft.com/office/powerpoint/2010/main" val="2645091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28/12/2020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4833" y="521078"/>
            <a:ext cx="1107281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Docteur, il m'arrive un truc bizarre. Quand j'</a:t>
            </a:r>
            <a:r>
              <a:rPr lang="fr-FR" sz="4800" b="1" dirty="0" err="1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enleve</a:t>
            </a:r>
            <a:r>
              <a:rPr lang="fr-FR" sz="48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mon soutien-gorge, j'ai les seins qui remontent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!</a:t>
            </a:r>
            <a:endParaRPr lang="fr-FR" sz="4800" b="1" dirty="0"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Ah bon, voyons voir ça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...</a:t>
            </a:r>
            <a:endParaRPr lang="fr-FR" sz="4800" b="1" dirty="0"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dame se </a:t>
            </a:r>
            <a:r>
              <a:rPr lang="fr-FR" sz="4800" b="1" dirty="0" err="1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deshabille</a:t>
            </a:r>
            <a:r>
              <a:rPr lang="fr-FR" sz="48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800" b="1" dirty="0" err="1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enleve</a:t>
            </a:r>
            <a:r>
              <a:rPr lang="fr-FR" sz="48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son soutien-gorge. En effet, ses deux seins remontent. </a:t>
            </a:r>
          </a:p>
        </p:txBody>
      </p:sp>
    </p:spTree>
    <p:extLst>
      <p:ext uri="{BB962C8B-B14F-4D97-AF65-F5344CB8AC3E}">
        <p14:creationId xmlns:p14="http://schemas.microsoft.com/office/powerpoint/2010/main" val="250659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28/12/2020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3887" y="521078"/>
            <a:ext cx="1094422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Ça alors, c'est vraiment curieux. Et ca vous fait ca tout le temps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?</a:t>
            </a:r>
            <a:endParaRPr lang="fr-FR" sz="48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Oui, docteur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8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Elle remet son </a:t>
            </a:r>
            <a:r>
              <a:rPr lang="fr-FR" sz="4800" b="1" dirty="0" err="1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soutient-gorge</a:t>
            </a:r>
            <a:r>
              <a:rPr lang="fr-FR" sz="48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puis le retire </a:t>
            </a:r>
            <a:r>
              <a:rPr lang="fr-FR" sz="4800" b="1" dirty="0" err="1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aussitot</a:t>
            </a:r>
            <a:r>
              <a:rPr lang="fr-FR" sz="48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et de nouveau, hop, les seins qui remontent. 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2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28/12/2020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7696" y="1028343"/>
            <a:ext cx="10987087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Oui, oui, oui, je vois ce que c'est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...</a:t>
            </a:r>
            <a:endParaRPr lang="fr-FR" sz="5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Vous savez ce que c'est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?</a:t>
            </a:r>
            <a:endParaRPr lang="fr-FR" sz="5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Non, mais en tout cas c'est contagieux</a:t>
            </a:r>
            <a:r>
              <a:rPr lang="fr-FR" dirty="0"/>
              <a:t>.</a:t>
            </a:r>
          </a:p>
          <a:p>
            <a:endParaRPr lang="fr-FR" dirty="0"/>
          </a:p>
          <a:p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2153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28/12/2020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Blagues médicales</a:t>
            </a:r>
            <a:endParaRPr lang="fr-FR" sz="8000" b="1" dirty="0">
              <a:ln>
                <a:solidFill>
                  <a:schemeClr val="bg1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76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1445</TotalTime>
  <Words>343</Words>
  <Application>Microsoft Office PowerPoint</Application>
  <PresentationFormat>Grand écran</PresentationFormat>
  <Paragraphs>81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2020-12-11T19:44:34Z</dcterms:created>
  <dcterms:modified xsi:type="dcterms:W3CDTF">2020-12-28T19:40:34Z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