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TSBl9gfwUmBaWJ9SrPbqg==" hashData="FckCYxghooZYIcCQY8mplspxV+ogg62hQSEl7/9X4dpt6AvMOO/58NcNRmuPgiKvpgJuS7nC3YyLwJW4mCsYp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8502EF-8A4C-49BD-B6F6-CD273255202B}" type="datetimeFigureOut">
              <a:rPr lang="fr-FR" smtClean="0"/>
              <a:t>26/12/2020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6616A2-ABBB-4324-93C7-7C12FD66CEA4}" type="slidenum">
              <a:rPr lang="fr-FR" smtClean="0"/>
              <a:t>‹N°›</a:t>
            </a:fld>
            <a:endParaRPr lang="fr-FR"/>
          </a:p>
        </p:txBody>
      </p:sp>
    </p:spTree>
    <p:extLst>
      <p:ext uri="{BB962C8B-B14F-4D97-AF65-F5344CB8AC3E}">
        <p14:creationId xmlns:p14="http://schemas.microsoft.com/office/powerpoint/2010/main" val="245819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a:t>
            </a:fld>
            <a:endParaRPr lang="fr-FR"/>
          </a:p>
        </p:txBody>
      </p:sp>
    </p:spTree>
    <p:extLst>
      <p:ext uri="{BB962C8B-B14F-4D97-AF65-F5344CB8AC3E}">
        <p14:creationId xmlns:p14="http://schemas.microsoft.com/office/powerpoint/2010/main" val="1883857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2</a:t>
            </a:fld>
            <a:endParaRPr lang="fr-FR"/>
          </a:p>
        </p:txBody>
      </p:sp>
    </p:spTree>
    <p:extLst>
      <p:ext uri="{BB962C8B-B14F-4D97-AF65-F5344CB8AC3E}">
        <p14:creationId xmlns:p14="http://schemas.microsoft.com/office/powerpoint/2010/main" val="3521316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3</a:t>
            </a:fld>
            <a:endParaRPr lang="fr-FR"/>
          </a:p>
        </p:txBody>
      </p:sp>
    </p:spTree>
    <p:extLst>
      <p:ext uri="{BB962C8B-B14F-4D97-AF65-F5344CB8AC3E}">
        <p14:creationId xmlns:p14="http://schemas.microsoft.com/office/powerpoint/2010/main" val="1207107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4</a:t>
            </a:fld>
            <a:endParaRPr lang="fr-FR"/>
          </a:p>
        </p:txBody>
      </p:sp>
    </p:spTree>
    <p:extLst>
      <p:ext uri="{BB962C8B-B14F-4D97-AF65-F5344CB8AC3E}">
        <p14:creationId xmlns:p14="http://schemas.microsoft.com/office/powerpoint/2010/main" val="16910892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5</a:t>
            </a:fld>
            <a:endParaRPr lang="fr-FR"/>
          </a:p>
        </p:txBody>
      </p:sp>
    </p:spTree>
    <p:extLst>
      <p:ext uri="{BB962C8B-B14F-4D97-AF65-F5344CB8AC3E}">
        <p14:creationId xmlns:p14="http://schemas.microsoft.com/office/powerpoint/2010/main" val="39218417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6</a:t>
            </a:fld>
            <a:endParaRPr lang="fr-FR"/>
          </a:p>
        </p:txBody>
      </p:sp>
    </p:spTree>
    <p:extLst>
      <p:ext uri="{BB962C8B-B14F-4D97-AF65-F5344CB8AC3E}">
        <p14:creationId xmlns:p14="http://schemas.microsoft.com/office/powerpoint/2010/main" val="2882556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7</a:t>
            </a:fld>
            <a:endParaRPr lang="fr-FR"/>
          </a:p>
        </p:txBody>
      </p:sp>
    </p:spTree>
    <p:extLst>
      <p:ext uri="{BB962C8B-B14F-4D97-AF65-F5344CB8AC3E}">
        <p14:creationId xmlns:p14="http://schemas.microsoft.com/office/powerpoint/2010/main" val="162774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8</a:t>
            </a:fld>
            <a:endParaRPr lang="fr-FR"/>
          </a:p>
        </p:txBody>
      </p:sp>
    </p:spTree>
    <p:extLst>
      <p:ext uri="{BB962C8B-B14F-4D97-AF65-F5344CB8AC3E}">
        <p14:creationId xmlns:p14="http://schemas.microsoft.com/office/powerpoint/2010/main" val="2178770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9</a:t>
            </a:fld>
            <a:endParaRPr lang="fr-FR"/>
          </a:p>
        </p:txBody>
      </p:sp>
    </p:spTree>
    <p:extLst>
      <p:ext uri="{BB962C8B-B14F-4D97-AF65-F5344CB8AC3E}">
        <p14:creationId xmlns:p14="http://schemas.microsoft.com/office/powerpoint/2010/main" val="34603602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10</a:t>
            </a:fld>
            <a:endParaRPr lang="fr-FR"/>
          </a:p>
        </p:txBody>
      </p:sp>
    </p:spTree>
    <p:extLst>
      <p:ext uri="{BB962C8B-B14F-4D97-AF65-F5344CB8AC3E}">
        <p14:creationId xmlns:p14="http://schemas.microsoft.com/office/powerpoint/2010/main" val="26089886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11</a:t>
            </a:fld>
            <a:endParaRPr lang="fr-FR"/>
          </a:p>
        </p:txBody>
      </p:sp>
    </p:spTree>
    <p:extLst>
      <p:ext uri="{BB962C8B-B14F-4D97-AF65-F5344CB8AC3E}">
        <p14:creationId xmlns:p14="http://schemas.microsoft.com/office/powerpoint/2010/main" val="481186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12</a:t>
            </a:fld>
            <a:endParaRPr lang="fr-FR"/>
          </a:p>
        </p:txBody>
      </p:sp>
    </p:spTree>
    <p:extLst>
      <p:ext uri="{BB962C8B-B14F-4D97-AF65-F5344CB8AC3E}">
        <p14:creationId xmlns:p14="http://schemas.microsoft.com/office/powerpoint/2010/main" val="3663674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0F6616A2-ABBB-4324-93C7-7C12FD66CEA4}" type="slidenum">
              <a:rPr lang="fr-FR" smtClean="0"/>
              <a:t>13</a:t>
            </a:fld>
            <a:endParaRPr lang="fr-FR"/>
          </a:p>
        </p:txBody>
      </p:sp>
    </p:spTree>
    <p:extLst>
      <p:ext uri="{BB962C8B-B14F-4D97-AF65-F5344CB8AC3E}">
        <p14:creationId xmlns:p14="http://schemas.microsoft.com/office/powerpoint/2010/main" val="418456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4F7FE31-FDC8-4758-9F41-DF91E4F412FF}" type="datetime1">
              <a:rPr lang="fr-FR" smtClean="0"/>
              <a:t>26/12/2020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690263365"/>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CEB3898-A164-4A66-9D7B-5CD099B82D53}" type="datetime1">
              <a:rPr lang="fr-FR" smtClean="0"/>
              <a:t>26/12/2020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84341747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4E343B7E-F5B9-4E6D-86A6-1CCB7F2C36ED}" type="datetime1">
              <a:rPr lang="fr-FR" smtClean="0"/>
              <a:t>26/12/2020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418805090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DE080AB-AF04-4B51-94E0-D42A15AD1977}" type="datetime1">
              <a:rPr lang="fr-FR" smtClean="0"/>
              <a:t>26/12/2020</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3432235731"/>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1EB394B-B836-463E-9B5F-86E678E1BC30}" type="datetime1">
              <a:rPr lang="fr-FR" smtClean="0"/>
              <a:t>26/12/2020</a:t>
            </a:fld>
            <a:endParaRPr lang="fr-FR"/>
          </a:p>
        </p:txBody>
      </p:sp>
      <p:sp>
        <p:nvSpPr>
          <p:cNvPr id="8" name="Footer Placeholder 7"/>
          <p:cNvSpPr>
            <a:spLocks noGrp="1"/>
          </p:cNvSpPr>
          <p:nvPr>
            <p:ph type="ftr" sz="quarter" idx="11"/>
          </p:nvPr>
        </p:nvSpPr>
        <p:spPr/>
        <p:txBody>
          <a:bodyPr/>
          <a:lstStyle/>
          <a:p>
            <a:r>
              <a:rPr lang="fr-FR" smtClean="0"/>
              <a:t>PPS Lande2020</a:t>
            </a:r>
            <a:endParaRPr lang="fr-FR"/>
          </a:p>
        </p:txBody>
      </p:sp>
      <p:sp>
        <p:nvSpPr>
          <p:cNvPr id="9" name="Slide Number Placeholder 8"/>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78580914"/>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F4EA7D92-1EAD-4AC7-8F09-17B1ED537588}" type="datetime1">
              <a:rPr lang="fr-FR" smtClean="0"/>
              <a:t>26/12/2020</a:t>
            </a:fld>
            <a:endParaRPr lang="fr-FR"/>
          </a:p>
        </p:txBody>
      </p:sp>
      <p:sp>
        <p:nvSpPr>
          <p:cNvPr id="4" name="Footer Placeholder 3"/>
          <p:cNvSpPr>
            <a:spLocks noGrp="1"/>
          </p:cNvSpPr>
          <p:nvPr>
            <p:ph type="ftr" sz="quarter" idx="11"/>
          </p:nvPr>
        </p:nvSpPr>
        <p:spPr/>
        <p:txBody>
          <a:bodyPr/>
          <a:lstStyle/>
          <a:p>
            <a:r>
              <a:rPr lang="fr-FR" smtClean="0"/>
              <a:t>PPS Lande2020</a:t>
            </a:r>
            <a:endParaRPr lang="fr-FR"/>
          </a:p>
        </p:txBody>
      </p:sp>
      <p:sp>
        <p:nvSpPr>
          <p:cNvPr id="5" name="Slide Number Placeholder 4"/>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442515004"/>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71211-E6EF-4B7B-B342-86446F81E95D}" type="datetime1">
              <a:rPr lang="fr-FR" smtClean="0"/>
              <a:t>26/12/2020</a:t>
            </a:fld>
            <a:endParaRPr lang="fr-FR"/>
          </a:p>
        </p:txBody>
      </p:sp>
      <p:sp>
        <p:nvSpPr>
          <p:cNvPr id="3" name="Footer Placeholder 2"/>
          <p:cNvSpPr>
            <a:spLocks noGrp="1"/>
          </p:cNvSpPr>
          <p:nvPr>
            <p:ph type="ftr" sz="quarter" idx="11"/>
          </p:nvPr>
        </p:nvSpPr>
        <p:spPr/>
        <p:txBody>
          <a:bodyPr/>
          <a:lstStyle/>
          <a:p>
            <a:r>
              <a:rPr lang="fr-FR" smtClean="0"/>
              <a:t>PPS Lande2020</a:t>
            </a:r>
            <a:endParaRPr lang="fr-FR"/>
          </a:p>
        </p:txBody>
      </p:sp>
      <p:sp>
        <p:nvSpPr>
          <p:cNvPr id="4" name="Slide Number Placeholder 3"/>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86755078"/>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5F6D745-1121-49B5-BC25-C0110AED04FE}" type="datetime1">
              <a:rPr lang="fr-FR" smtClean="0"/>
              <a:t>26/12/2020</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909727568"/>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C4743DE9-EAC2-4143-BE32-17BA3CFBB182}" type="datetime1">
              <a:rPr lang="fr-FR" smtClean="0"/>
              <a:t>26/12/2020</a:t>
            </a:fld>
            <a:endParaRPr lang="fr-FR"/>
          </a:p>
        </p:txBody>
      </p:sp>
      <p:sp>
        <p:nvSpPr>
          <p:cNvPr id="6" name="Footer Placeholder 5"/>
          <p:cNvSpPr>
            <a:spLocks noGrp="1"/>
          </p:cNvSpPr>
          <p:nvPr>
            <p:ph type="ftr" sz="quarter" idx="11"/>
          </p:nvPr>
        </p:nvSpPr>
        <p:spPr/>
        <p:txBody>
          <a:bodyPr/>
          <a:lstStyle/>
          <a:p>
            <a:r>
              <a:rPr lang="fr-FR" smtClean="0"/>
              <a:t>PPS Lande2020</a:t>
            </a:r>
            <a:endParaRPr lang="fr-FR"/>
          </a:p>
        </p:txBody>
      </p:sp>
      <p:sp>
        <p:nvSpPr>
          <p:cNvPr id="7" name="Slide Number Placeholder 6"/>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265875408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9CD2E3E-F3E6-48F7-9105-DDDCF377FD40}" type="datetime1">
              <a:rPr lang="fr-FR" smtClean="0"/>
              <a:t>26/12/2020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11352191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A1767C9-AD21-4D01-A561-43218BCFBC89}" type="datetime1">
              <a:rPr lang="fr-FR" smtClean="0"/>
              <a:t>26/12/2020</a:t>
            </a:fld>
            <a:endParaRPr lang="fr-FR"/>
          </a:p>
        </p:txBody>
      </p:sp>
      <p:sp>
        <p:nvSpPr>
          <p:cNvPr id="5" name="Footer Placeholder 4"/>
          <p:cNvSpPr>
            <a:spLocks noGrp="1"/>
          </p:cNvSpPr>
          <p:nvPr>
            <p:ph type="ftr" sz="quarter" idx="11"/>
          </p:nvPr>
        </p:nvSpPr>
        <p:spPr/>
        <p:txBody>
          <a:bodyPr/>
          <a:lstStyle/>
          <a:p>
            <a:r>
              <a:rPr lang="fr-FR" smtClean="0"/>
              <a:t>PPS Lande2020</a:t>
            </a:r>
            <a:endParaRPr lang="fr-FR"/>
          </a:p>
        </p:txBody>
      </p:sp>
      <p:sp>
        <p:nvSpPr>
          <p:cNvPr id="6" name="Slide Number Placeholder 5"/>
          <p:cNvSpPr>
            <a:spLocks noGrp="1"/>
          </p:cNvSpPr>
          <p:nvPr>
            <p:ph type="sldNum" sz="quarter" idx="12"/>
          </p:nvPr>
        </p:nvSpPr>
        <p:spPr/>
        <p:txBody>
          <a:bodyPr/>
          <a:lstStyle/>
          <a:p>
            <a:fld id="{FD0680E4-275A-4A78-8B9C-EC7CF0629485}" type="slidenum">
              <a:rPr lang="fr-FR" smtClean="0"/>
              <a:t>‹N°›</a:t>
            </a:fld>
            <a:endParaRPr lang="fr-FR"/>
          </a:p>
        </p:txBody>
      </p:sp>
    </p:spTree>
    <p:extLst>
      <p:ext uri="{BB962C8B-B14F-4D97-AF65-F5344CB8AC3E}">
        <p14:creationId xmlns:p14="http://schemas.microsoft.com/office/powerpoint/2010/main" val="1462256048"/>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61C993-0840-457B-BFFB-A269D3985A42}" type="datetime1">
              <a:rPr lang="fr-FR" smtClean="0"/>
              <a:t>26/12/2020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0680E4-275A-4A78-8B9C-EC7CF0629485}" type="slidenum">
              <a:rPr lang="fr-FR" smtClean="0"/>
              <a:t>‹N°›</a:t>
            </a:fld>
            <a:endParaRPr lang="fr-FR"/>
          </a:p>
        </p:txBody>
      </p:sp>
    </p:spTree>
    <p:extLst>
      <p:ext uri="{BB962C8B-B14F-4D97-AF65-F5344CB8AC3E}">
        <p14:creationId xmlns:p14="http://schemas.microsoft.com/office/powerpoint/2010/main" val="305727643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a:blip r:embed="rId4"/>
          <a:stretch>
            <a:fillRect/>
          </a:stretch>
        </p:blipFill>
        <p:spPr>
          <a:xfrm>
            <a:off x="523789" y="533400"/>
            <a:ext cx="11174902" cy="5760720"/>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a:t>
            </a:fld>
            <a:endParaRPr lang="fr-FR" sz="2000" b="1" dirty="0">
              <a:latin typeface="Magneto" panose="04030805050802020D02" pitchFamily="82" charset="0"/>
            </a:endParaRPr>
          </a:p>
        </p:txBody>
      </p:sp>
      <p:sp>
        <p:nvSpPr>
          <p:cNvPr id="8" name="Rectangle 7"/>
          <p:cNvSpPr/>
          <p:nvPr/>
        </p:nvSpPr>
        <p:spPr>
          <a:xfrm>
            <a:off x="848421" y="2767280"/>
            <a:ext cx="10525638" cy="2554545"/>
          </a:xfrm>
          <a:prstGeom prst="rect">
            <a:avLst/>
          </a:prstGeom>
        </p:spPr>
        <p:txBody>
          <a:bodyPr wrap="none">
            <a:spAutoFit/>
          </a:bodyPr>
          <a:lstStyle/>
          <a:p>
            <a:r>
              <a:rPr lang="fr-FR" sz="8000" b="1" dirty="0">
                <a:ln>
                  <a:solidFill>
                    <a:schemeClr val="bg1"/>
                  </a:solidFill>
                </a:ln>
                <a:effectLst>
                  <a:glow rad="228600">
                    <a:schemeClr val="accent5">
                      <a:satMod val="175000"/>
                      <a:alpha val="40000"/>
                    </a:schemeClr>
                  </a:glow>
                </a:effectLst>
                <a:latin typeface="Magneto" panose="04030805050802020D02" pitchFamily="82" charset="0"/>
              </a:rPr>
              <a:t>B</a:t>
            </a:r>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lagues médicales</a:t>
            </a:r>
          </a:p>
          <a:p>
            <a:r>
              <a:rPr lang="fr-FR" sz="80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 </a:t>
            </a:r>
            <a:r>
              <a:rPr lang="fr-FR" sz="8000" b="1" dirty="0" smtClean="0">
                <a:ln>
                  <a:solidFill>
                    <a:schemeClr val="accent5">
                      <a:lumMod val="75000"/>
                    </a:schemeClr>
                  </a:solidFill>
                </a:ln>
                <a:effectLst>
                  <a:glow rad="228600">
                    <a:schemeClr val="accent5">
                      <a:satMod val="175000"/>
                      <a:alpha val="40000"/>
                    </a:schemeClr>
                  </a:glow>
                </a:effectLst>
                <a:latin typeface="Magneto" panose="04030805050802020D02" pitchFamily="82" charset="0"/>
              </a:rPr>
              <a:t>         N°7</a:t>
            </a:r>
            <a:endParaRPr lang="fr-FR" sz="8000" b="1" dirty="0">
              <a:ln>
                <a:solidFill>
                  <a:schemeClr val="accent5">
                    <a:lumMod val="75000"/>
                  </a:schemeClr>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39427424"/>
      </p:ext>
    </p:extLst>
  </p:cSld>
  <p:clrMapOvr>
    <a:masterClrMapping/>
  </p:clrMapOvr>
  <mc:AlternateContent xmlns:mc="http://schemas.openxmlformats.org/markup-compatibility/2006">
    <mc:Choice xmlns:p14="http://schemas.microsoft.com/office/powerpoint/2010/main" Requires="p14">
      <p:transition spd="slow" p14:dur="5250" advTm="12000">
        <p:wedge/>
        <p:sndAc>
          <p:stSnd loop="1">
            <p:snd r:embed="rId3" name="1927_Ca_ne_s'invente_pas gezongen1.wav"/>
          </p:stSnd>
        </p:sndAc>
      </p:transition>
    </mc:Choice>
    <mc:Fallback>
      <p:transition spd="slow" advTm="12000">
        <p:wedge/>
        <p:sndAc>
          <p:stSnd loop="1">
            <p:snd r:embed="rId3" name="1927_Ca_ne_s'invente_pas gezongen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2</a:t>
            </a:fld>
            <a:endParaRPr lang="fr-FR" sz="2000" b="1" dirty="0">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011680" y="537458"/>
            <a:ext cx="8168640" cy="5769181"/>
          </a:xfrm>
          <a:prstGeom prst="rect">
            <a:avLst/>
          </a:prstGeom>
          <a:effectLst>
            <a:softEdge rad="127000"/>
          </a:effectLst>
        </p:spPr>
      </p:pic>
    </p:spTree>
    <p:extLst>
      <p:ext uri="{BB962C8B-B14F-4D97-AF65-F5344CB8AC3E}">
        <p14:creationId xmlns:p14="http://schemas.microsoft.com/office/powerpoint/2010/main" val="81078155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3</a:t>
            </a:fld>
            <a:endParaRPr lang="fr-FR" sz="2000" b="1" dirty="0">
              <a:latin typeface="Magneto" panose="04030805050802020D02" pitchFamily="82" charset="0"/>
            </a:endParaRPr>
          </a:p>
        </p:txBody>
      </p:sp>
      <p:sp>
        <p:nvSpPr>
          <p:cNvPr id="2" name="Rectangle 1"/>
          <p:cNvSpPr/>
          <p:nvPr/>
        </p:nvSpPr>
        <p:spPr>
          <a:xfrm>
            <a:off x="3048000" y="1703220"/>
            <a:ext cx="6096000" cy="3416320"/>
          </a:xfrm>
          <a:prstGeom prst="rect">
            <a:avLst/>
          </a:prstGeom>
        </p:spPr>
        <p:txBody>
          <a:bodyPr>
            <a:spAutoFit/>
          </a:bodyPr>
          <a:lstStyle/>
          <a:p>
            <a:r>
              <a:rPr lang="fr-FR" sz="5400" b="1" dirty="0">
                <a:ln>
                  <a:solidFill>
                    <a:srgbClr val="FFC000"/>
                  </a:solidFill>
                </a:ln>
                <a:latin typeface="Brush Script MT" panose="03060802040406070304" pitchFamily="66" charset="0"/>
              </a:rPr>
              <a:t>Surdité</a:t>
            </a:r>
          </a:p>
          <a:p>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Un homme consulte son médecin.</a:t>
            </a:r>
          </a:p>
        </p:txBody>
      </p:sp>
    </p:spTree>
    <p:extLst>
      <p:ext uri="{BB962C8B-B14F-4D97-AF65-F5344CB8AC3E}">
        <p14:creationId xmlns:p14="http://schemas.microsoft.com/office/powerpoint/2010/main" val="262960414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4</a:t>
            </a:fld>
            <a:endParaRPr lang="fr-FR" sz="2000" b="1" dirty="0">
              <a:latin typeface="Magneto" panose="04030805050802020D02" pitchFamily="82" charset="0"/>
            </a:endParaRPr>
          </a:p>
        </p:txBody>
      </p:sp>
      <p:sp>
        <p:nvSpPr>
          <p:cNvPr id="2" name="Rectangle 1"/>
          <p:cNvSpPr/>
          <p:nvPr/>
        </p:nvSpPr>
        <p:spPr>
          <a:xfrm>
            <a:off x="538162" y="428627"/>
            <a:ext cx="11115675" cy="6740307"/>
          </a:xfrm>
          <a:prstGeom prst="rect">
            <a:avLst/>
          </a:prstGeom>
        </p:spPr>
        <p:txBody>
          <a:bodyPr wrap="square">
            <a:spAutoFit/>
          </a:bodyPr>
          <a:lstStyle/>
          <a:p>
            <a:r>
              <a:rPr lang="fr-FR" sz="5400" b="1" dirty="0">
                <a:ln>
                  <a:solidFill>
                    <a:srgbClr val="FFC000"/>
                  </a:solidFill>
                </a:ln>
                <a:latin typeface="Brush Script MT" panose="03060802040406070304" pitchFamily="66" charset="0"/>
              </a:rPr>
              <a:t>- Docteur, je crains de devenir sourd. Je n'entends plus ma femme quand elle me parle</a:t>
            </a:r>
            <a:r>
              <a:rPr lang="fr-FR" sz="5400" b="1" dirty="0" smtClean="0">
                <a:ln>
                  <a:solidFill>
                    <a:srgbClr val="FFC000"/>
                  </a:solidFill>
                </a:ln>
                <a:latin typeface="Brush Script MT" panose="03060802040406070304" pitchFamily="66" charset="0"/>
              </a:rPr>
              <a:t>.</a:t>
            </a:r>
            <a:endParaRPr lang="fr-FR" sz="5400" b="1" dirty="0">
              <a:latin typeface="Brush Script MT" panose="03060802040406070304" pitchFamily="66" charset="0"/>
            </a:endParaRPr>
          </a:p>
          <a:p>
            <a:r>
              <a:rPr lang="fr-FR" sz="5400" b="1" dirty="0">
                <a:ln>
                  <a:solidFill>
                    <a:srgbClr val="FFC000"/>
                  </a:solidFill>
                </a:ln>
                <a:latin typeface="Brush Script MT" panose="03060802040406070304" pitchFamily="66" charset="0"/>
              </a:rPr>
              <a:t>- Eh bien, je pense que vous devriez sortir plus souvent, passer vos soirées au bistrot ou bien courir les filles</a:t>
            </a:r>
            <a:r>
              <a:rPr lang="fr-FR" sz="5400" b="1" dirty="0" smtClean="0">
                <a:ln>
                  <a:solidFill>
                    <a:srgbClr val="FFC000"/>
                  </a:solidFill>
                </a:ln>
                <a:latin typeface="Brush Script MT" panose="03060802040406070304" pitchFamily="66" charset="0"/>
              </a:rPr>
              <a:t>.</a:t>
            </a:r>
            <a:endParaRPr lang="fr-FR" sz="5400" b="1" dirty="0">
              <a:latin typeface="Brush Script MT" panose="03060802040406070304" pitchFamily="66" charset="0"/>
            </a:endParaRPr>
          </a:p>
          <a:p>
            <a:r>
              <a:rPr lang="fr-FR" sz="5400" b="1" dirty="0">
                <a:ln>
                  <a:solidFill>
                    <a:srgbClr val="FFC000"/>
                  </a:solidFill>
                </a:ln>
                <a:latin typeface="Brush Script MT" panose="03060802040406070304" pitchFamily="66" charset="0"/>
              </a:rPr>
              <a:t>- Et vous croyez que j'entendrai mieux </a:t>
            </a:r>
            <a:r>
              <a:rPr lang="fr-FR" sz="5400" b="1" dirty="0" smtClean="0">
                <a:ln>
                  <a:solidFill>
                    <a:srgbClr val="FFC000"/>
                  </a:solidFill>
                </a:ln>
                <a:latin typeface="Brush Script MT" panose="03060802040406070304" pitchFamily="66" charset="0"/>
              </a:rPr>
              <a:t>?</a:t>
            </a:r>
            <a:endParaRPr lang="fr-FR" sz="5400" b="1" dirty="0">
              <a:latin typeface="Brush Script MT" panose="03060802040406070304" pitchFamily="66" charset="0"/>
            </a:endParaRPr>
          </a:p>
          <a:p>
            <a:r>
              <a:rPr lang="fr-FR" sz="5400" b="1" dirty="0">
                <a:ln>
                  <a:solidFill>
                    <a:srgbClr val="FFC000"/>
                  </a:solidFill>
                </a:ln>
                <a:latin typeface="Brush Script MT" panose="03060802040406070304" pitchFamily="66" charset="0"/>
              </a:rPr>
              <a:t>- Non, mais votre femme </a:t>
            </a:r>
            <a:r>
              <a:rPr lang="fr-FR" sz="4400" b="1" dirty="0">
                <a:ln>
                  <a:solidFill>
                    <a:srgbClr val="FFC000"/>
                  </a:solidFill>
                </a:ln>
                <a:latin typeface="Brush Script MT" panose="03060802040406070304" pitchFamily="66" charset="0"/>
              </a:rPr>
              <a:t>CRIERA PLUS FORT !</a:t>
            </a:r>
          </a:p>
        </p:txBody>
      </p:sp>
    </p:spTree>
    <p:extLst>
      <p:ext uri="{BB962C8B-B14F-4D97-AF65-F5344CB8AC3E}">
        <p14:creationId xmlns:p14="http://schemas.microsoft.com/office/powerpoint/2010/main" val="387354539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5</a:t>
            </a:fld>
            <a:endParaRPr lang="fr-FR" sz="2000" b="1" dirty="0">
              <a:latin typeface="Magneto" panose="04030805050802020D02" pitchFamily="82" charset="0"/>
            </a:endParaRPr>
          </a:p>
        </p:txBody>
      </p:sp>
      <p:sp>
        <p:nvSpPr>
          <p:cNvPr id="2" name="Rectangle 1"/>
          <p:cNvSpPr/>
          <p:nvPr/>
        </p:nvSpPr>
        <p:spPr>
          <a:xfrm>
            <a:off x="652462" y="889843"/>
            <a:ext cx="10887075" cy="5078313"/>
          </a:xfrm>
          <a:prstGeom prst="rect">
            <a:avLst/>
          </a:prstGeom>
        </p:spPr>
        <p:txBody>
          <a:bodyPr wrap="square">
            <a:spAutoFit/>
          </a:bodyPr>
          <a:lstStyle/>
          <a:p>
            <a:r>
              <a:rPr lang="fr-FR" sz="5400" dirty="0">
                <a:ln>
                  <a:solidFill>
                    <a:srgbClr val="FFC000"/>
                  </a:solidFill>
                </a:ln>
                <a:latin typeface="Brush Script MT" panose="03060802040406070304" pitchFamily="66" charset="0"/>
              </a:rPr>
              <a:t>Un patient sur </a:t>
            </a:r>
            <a:r>
              <a:rPr lang="fr-FR" sz="5400" dirty="0" smtClean="0">
                <a:ln>
                  <a:solidFill>
                    <a:srgbClr val="FFC000"/>
                  </a:solidFill>
                </a:ln>
                <a:latin typeface="Brush Script MT" panose="03060802040406070304" pitchFamily="66" charset="0"/>
              </a:rPr>
              <a:t>pied</a:t>
            </a:r>
            <a:endParaRPr lang="fr-FR" sz="5400" dirty="0">
              <a:ln>
                <a:solidFill>
                  <a:srgbClr val="FFC000"/>
                </a:solidFill>
              </a:ln>
              <a:latin typeface="Brush Script MT" panose="03060802040406070304" pitchFamily="66" charset="0"/>
            </a:endParaRPr>
          </a:p>
          <a:p>
            <a:r>
              <a:rPr lang="fr-FR" sz="5400" dirty="0">
                <a:ln>
                  <a:solidFill>
                    <a:srgbClr val="FFC000"/>
                  </a:solidFill>
                </a:ln>
                <a:latin typeface="Brush Script MT" panose="03060802040406070304" pitchFamily="66" charset="0"/>
              </a:rPr>
              <a:t>- Le docteur m'a dit que je serai sur pied en deux semaines</a:t>
            </a:r>
            <a:r>
              <a:rPr lang="fr-FR" sz="5400" dirty="0" smtClean="0">
                <a:ln>
                  <a:solidFill>
                    <a:srgbClr val="FFC000"/>
                  </a:solidFill>
                </a:ln>
                <a:latin typeface="Brush Script MT" panose="03060802040406070304" pitchFamily="66" charset="0"/>
              </a:rPr>
              <a:t>...</a:t>
            </a:r>
            <a:endParaRPr lang="fr-FR" sz="5400" dirty="0">
              <a:ln>
                <a:solidFill>
                  <a:srgbClr val="FFC000"/>
                </a:solidFill>
              </a:ln>
              <a:latin typeface="Brush Script MT" panose="03060802040406070304" pitchFamily="66" charset="0"/>
            </a:endParaRPr>
          </a:p>
          <a:p>
            <a:r>
              <a:rPr lang="fr-FR" sz="5400" dirty="0">
                <a:ln>
                  <a:solidFill>
                    <a:srgbClr val="FFC000"/>
                  </a:solidFill>
                </a:ln>
                <a:latin typeface="Brush Script MT" panose="03060802040406070304" pitchFamily="66" charset="0"/>
              </a:rPr>
              <a:t>- Et </a:t>
            </a:r>
            <a:r>
              <a:rPr lang="fr-FR" sz="5400" dirty="0" err="1">
                <a:ln>
                  <a:solidFill>
                    <a:srgbClr val="FFC000"/>
                  </a:solidFill>
                </a:ln>
                <a:latin typeface="Brush Script MT" panose="03060802040406070304" pitchFamily="66" charset="0"/>
              </a:rPr>
              <a:t>aloirs</a:t>
            </a:r>
            <a:r>
              <a:rPr lang="fr-FR" sz="5400" dirty="0">
                <a:ln>
                  <a:solidFill>
                    <a:srgbClr val="FFC000"/>
                  </a:solidFill>
                </a:ln>
                <a:latin typeface="Brush Script MT" panose="03060802040406070304" pitchFamily="66" charset="0"/>
              </a:rPr>
              <a:t> ? Il avait raison </a:t>
            </a:r>
            <a:r>
              <a:rPr lang="fr-FR" sz="5400" dirty="0" smtClean="0">
                <a:ln>
                  <a:solidFill>
                    <a:srgbClr val="FFC000"/>
                  </a:solidFill>
                </a:ln>
                <a:latin typeface="Brush Script MT" panose="03060802040406070304" pitchFamily="66" charset="0"/>
              </a:rPr>
              <a:t>?</a:t>
            </a:r>
            <a:endParaRPr lang="fr-FR" sz="5400" dirty="0">
              <a:ln>
                <a:solidFill>
                  <a:srgbClr val="FFC000"/>
                </a:solidFill>
              </a:ln>
              <a:latin typeface="Brush Script MT" panose="03060802040406070304" pitchFamily="66" charset="0"/>
            </a:endParaRPr>
          </a:p>
          <a:p>
            <a:r>
              <a:rPr lang="fr-FR" sz="5400" dirty="0">
                <a:ln>
                  <a:solidFill>
                    <a:srgbClr val="FFC000"/>
                  </a:solidFill>
                </a:ln>
                <a:latin typeface="Brush Script MT" panose="03060802040406070304" pitchFamily="66" charset="0"/>
              </a:rPr>
              <a:t>- Ouais, j'ai dû vendre ma voiture pour payer sa facture</a:t>
            </a:r>
          </a:p>
        </p:txBody>
      </p:sp>
    </p:spTree>
    <p:extLst>
      <p:ext uri="{BB962C8B-B14F-4D97-AF65-F5344CB8AC3E}">
        <p14:creationId xmlns:p14="http://schemas.microsoft.com/office/powerpoint/2010/main" val="3442919996"/>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6</a:t>
            </a:fld>
            <a:endParaRPr lang="fr-FR" sz="2000" b="1" dirty="0">
              <a:latin typeface="Magneto" panose="04030805050802020D02" pitchFamily="82" charset="0"/>
            </a:endParaRPr>
          </a:p>
        </p:txBody>
      </p:sp>
      <p:sp>
        <p:nvSpPr>
          <p:cNvPr id="2" name="Rectangle 1"/>
          <p:cNvSpPr/>
          <p:nvPr/>
        </p:nvSpPr>
        <p:spPr>
          <a:xfrm>
            <a:off x="2316956" y="2118718"/>
            <a:ext cx="7558087" cy="2585323"/>
          </a:xfrm>
          <a:prstGeom prst="rect">
            <a:avLst/>
          </a:prstGeom>
        </p:spPr>
        <p:txBody>
          <a:bodyPr wrap="square">
            <a:spAutoFit/>
          </a:bodyPr>
          <a:lstStyle/>
          <a:p>
            <a:r>
              <a:rPr lang="fr-FR" sz="5400" b="1" dirty="0">
                <a:ln>
                  <a:solidFill>
                    <a:srgbClr val="FFC000"/>
                  </a:solidFill>
                </a:ln>
                <a:latin typeface="Brush Script MT" panose="03060802040406070304" pitchFamily="66" charset="0"/>
              </a:rPr>
              <a:t>En-dessous de la ceinture (1/2)</a:t>
            </a:r>
          </a:p>
          <a:p>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La gâterie qui sauve la vie</a:t>
            </a:r>
          </a:p>
        </p:txBody>
      </p:sp>
    </p:spTree>
    <p:extLst>
      <p:ext uri="{BB962C8B-B14F-4D97-AF65-F5344CB8AC3E}">
        <p14:creationId xmlns:p14="http://schemas.microsoft.com/office/powerpoint/2010/main" val="299203091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7</a:t>
            </a:fld>
            <a:endParaRPr lang="fr-FR" sz="2000" b="1" dirty="0">
              <a:latin typeface="Magneto" panose="04030805050802020D02" pitchFamily="82" charset="0"/>
            </a:endParaRPr>
          </a:p>
        </p:txBody>
      </p:sp>
      <p:sp>
        <p:nvSpPr>
          <p:cNvPr id="2" name="Rectangle 1"/>
          <p:cNvSpPr/>
          <p:nvPr/>
        </p:nvSpPr>
        <p:spPr>
          <a:xfrm>
            <a:off x="838200" y="1305341"/>
            <a:ext cx="10515600" cy="4247317"/>
          </a:xfrm>
          <a:prstGeom prst="rect">
            <a:avLst/>
          </a:prstGeom>
        </p:spPr>
        <p:txBody>
          <a:bodyPr wrap="square">
            <a:spAutoFit/>
          </a:bodyPr>
          <a:lstStyle/>
          <a:p>
            <a:r>
              <a:rPr lang="fr-FR" sz="5400" b="1" dirty="0">
                <a:ln>
                  <a:solidFill>
                    <a:srgbClr val="FFC000"/>
                  </a:solidFill>
                </a:ln>
                <a:latin typeface="Brush Script MT" panose="03060802040406070304" pitchFamily="66" charset="0"/>
              </a:rPr>
              <a:t>Dans une clinique, un médecin fait sa tournée des chambres, quand il tombe sur un type en train de se masturber violemment. Choqué, il interpelle un infirmier et lui demande ce qui se passe. L'infirmier lui répond :</a:t>
            </a:r>
          </a:p>
        </p:txBody>
      </p:sp>
    </p:spTree>
    <p:extLst>
      <p:ext uri="{BB962C8B-B14F-4D97-AF65-F5344CB8AC3E}">
        <p14:creationId xmlns:p14="http://schemas.microsoft.com/office/powerpoint/2010/main" val="1070231290"/>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8</a:t>
            </a:fld>
            <a:endParaRPr lang="fr-FR" sz="2000" b="1" dirty="0">
              <a:latin typeface="Magneto" panose="04030805050802020D02" pitchFamily="82" charset="0"/>
            </a:endParaRPr>
          </a:p>
        </p:txBody>
      </p:sp>
      <p:sp>
        <p:nvSpPr>
          <p:cNvPr id="2" name="Rectangle 1"/>
          <p:cNvSpPr/>
          <p:nvPr/>
        </p:nvSpPr>
        <p:spPr>
          <a:xfrm>
            <a:off x="695325" y="872223"/>
            <a:ext cx="10801350" cy="5078313"/>
          </a:xfrm>
          <a:prstGeom prst="rect">
            <a:avLst/>
          </a:prstGeom>
        </p:spPr>
        <p:txBody>
          <a:bodyPr wrap="square">
            <a:spAutoFit/>
          </a:bodyPr>
          <a:lstStyle/>
          <a:p>
            <a:r>
              <a:rPr lang="fr-FR" sz="5400" b="1" dirty="0">
                <a:ln>
                  <a:solidFill>
                    <a:srgbClr val="FFC000"/>
                  </a:solidFill>
                </a:ln>
                <a:latin typeface="Brush Script MT" panose="03060802040406070304" pitchFamily="66" charset="0"/>
              </a:rPr>
              <a:t>- Ce monsieur souffre d'une maladie assez rare, qui occasionne une surproduction de sperme dans les testicules. S'il ne se masturbe pas toutes les deux heures, ses testicules peuvent exploser et il peut mourir dans d'atroces souffrances...</a:t>
            </a:r>
          </a:p>
        </p:txBody>
      </p:sp>
    </p:spTree>
    <p:extLst>
      <p:ext uri="{BB962C8B-B14F-4D97-AF65-F5344CB8AC3E}">
        <p14:creationId xmlns:p14="http://schemas.microsoft.com/office/powerpoint/2010/main" val="2645091127"/>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9</a:t>
            </a:fld>
            <a:endParaRPr lang="fr-FR" sz="2000" b="1" dirty="0">
              <a:latin typeface="Magneto" panose="04030805050802020D02" pitchFamily="82" charset="0"/>
            </a:endParaRPr>
          </a:p>
        </p:txBody>
      </p:sp>
      <p:sp>
        <p:nvSpPr>
          <p:cNvPr id="2" name="Rectangle 1"/>
          <p:cNvSpPr/>
          <p:nvPr/>
        </p:nvSpPr>
        <p:spPr>
          <a:xfrm>
            <a:off x="853440" y="1287721"/>
            <a:ext cx="10515600" cy="4247317"/>
          </a:xfrm>
          <a:prstGeom prst="rect">
            <a:avLst/>
          </a:prstGeom>
        </p:spPr>
        <p:txBody>
          <a:bodyPr wrap="square">
            <a:spAutoFit/>
          </a:bodyPr>
          <a:lstStyle/>
          <a:p>
            <a:r>
              <a:rPr lang="fr-FR" sz="5400" b="1" dirty="0">
                <a:ln>
                  <a:solidFill>
                    <a:srgbClr val="FFC000"/>
                  </a:solidFill>
                </a:ln>
                <a:latin typeface="Brush Script MT" panose="03060802040406070304" pitchFamily="66" charset="0"/>
              </a:rPr>
              <a:t>Le médecin est étonné mais continue sa tournée. Deux chambres plus loin, voilà une infirmière en train de faire une gâterie à un patient comme si sa vie en dépendait ! Il rappelle l'infirmer et lui demande :</a:t>
            </a:r>
          </a:p>
        </p:txBody>
      </p:sp>
    </p:spTree>
    <p:extLst>
      <p:ext uri="{BB962C8B-B14F-4D97-AF65-F5344CB8AC3E}">
        <p14:creationId xmlns:p14="http://schemas.microsoft.com/office/powerpoint/2010/main" val="2506598360"/>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10</a:t>
            </a:fld>
            <a:endParaRPr lang="fr-FR" sz="2000" b="1" dirty="0">
              <a:latin typeface="Magneto" panose="04030805050802020D02" pitchFamily="82" charset="0"/>
            </a:endParaRPr>
          </a:p>
        </p:txBody>
      </p:sp>
      <p:sp>
        <p:nvSpPr>
          <p:cNvPr id="2" name="Rectangle 1"/>
          <p:cNvSpPr/>
          <p:nvPr/>
        </p:nvSpPr>
        <p:spPr>
          <a:xfrm>
            <a:off x="3063240" y="1305341"/>
            <a:ext cx="6096000" cy="4247317"/>
          </a:xfrm>
          <a:prstGeom prst="rect">
            <a:avLst/>
          </a:prstGeom>
        </p:spPr>
        <p:txBody>
          <a:bodyPr>
            <a:spAutoFit/>
          </a:bodyPr>
          <a:lstStyle/>
          <a:p>
            <a:r>
              <a:rPr lang="fr-FR" sz="5400" b="1" dirty="0">
                <a:ln>
                  <a:solidFill>
                    <a:srgbClr val="FFC000"/>
                  </a:solidFill>
                </a:ln>
                <a:latin typeface="Brush Script MT" panose="03060802040406070304" pitchFamily="66" charset="0"/>
              </a:rPr>
              <a:t>- Et ça, c'est quoi ?</a:t>
            </a:r>
          </a:p>
          <a:p>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 La même chose, mais lui, il a une excellente mutuelle...</a:t>
            </a:r>
          </a:p>
        </p:txBody>
      </p:sp>
    </p:spTree>
    <p:extLst>
      <p:ext uri="{BB962C8B-B14F-4D97-AF65-F5344CB8AC3E}">
        <p14:creationId xmlns:p14="http://schemas.microsoft.com/office/powerpoint/2010/main" val="1382202014"/>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11</a:t>
            </a:fld>
            <a:endParaRPr lang="fr-FR" sz="2000" b="1" dirty="0">
              <a:latin typeface="Magneto" panose="04030805050802020D02" pitchFamily="82" charset="0"/>
            </a:endParaRPr>
          </a:p>
        </p:txBody>
      </p:sp>
      <p:sp>
        <p:nvSpPr>
          <p:cNvPr id="2" name="Rectangle 1"/>
          <p:cNvSpPr/>
          <p:nvPr/>
        </p:nvSpPr>
        <p:spPr>
          <a:xfrm>
            <a:off x="1310640" y="1720840"/>
            <a:ext cx="9601200" cy="3416320"/>
          </a:xfrm>
          <a:prstGeom prst="rect">
            <a:avLst/>
          </a:prstGeom>
        </p:spPr>
        <p:txBody>
          <a:bodyPr wrap="square">
            <a:spAutoFit/>
          </a:bodyPr>
          <a:lstStyle/>
          <a:p>
            <a:r>
              <a:rPr lang="fr-FR" sz="5400" b="1" dirty="0">
                <a:ln>
                  <a:solidFill>
                    <a:srgbClr val="FFC000"/>
                  </a:solidFill>
                </a:ln>
                <a:latin typeface="Brush Script MT" panose="03060802040406070304" pitchFamily="66" charset="0"/>
              </a:rPr>
              <a:t>L'infirmière et l'anesthésiste</a:t>
            </a:r>
          </a:p>
          <a:p>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Une femme et un homme font l’amour. Après l’acte sexuel, l’homme demande :</a:t>
            </a:r>
          </a:p>
        </p:txBody>
      </p:sp>
    </p:spTree>
    <p:extLst>
      <p:ext uri="{BB962C8B-B14F-4D97-AF65-F5344CB8AC3E}">
        <p14:creationId xmlns:p14="http://schemas.microsoft.com/office/powerpoint/2010/main" val="3021536612"/>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2" end="2"/>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2" end="2"/>
                                            </p:txEl>
                                          </p:spTgt>
                                        </p:tgtEl>
                                        <p:attrNameLst>
                                          <p:attrName>ppt_w</p:attrName>
                                        </p:attrNameLst>
                                      </p:cBhvr>
                                    </p:anim>
                                    <p:anim by="(#ppt_w*0.50)" calcmode="lin" valueType="num">
                                      <p:cBhvr>
                                        <p:cTn id="30" dur="500" decel="50000" autoRev="1" fill="hold">
                                          <p:stCondLst>
                                            <p:cond delay="0"/>
                                          </p:stCondLst>
                                        </p:cTn>
                                        <p:tgtEl>
                                          <p:spTgt spid="2">
                                            <p:txEl>
                                              <p:pRg st="2" end="2"/>
                                            </p:txEl>
                                          </p:spTgt>
                                        </p:tgtEl>
                                        <p:attrNameLst>
                                          <p:attrName>ppt_x</p:attrName>
                                        </p:attrNameLst>
                                      </p:cBhvr>
                                    </p:anim>
                                    <p:anim from="(-#ppt_h/2)" to="(#ppt_y)" calcmode="lin" valueType="num">
                                      <p:cBhvr>
                                        <p:cTn id="31" dur="1000" fill="hold">
                                          <p:stCondLst>
                                            <p:cond delay="0"/>
                                          </p:stCondLst>
                                        </p:cTn>
                                        <p:tgtEl>
                                          <p:spTgt spid="2">
                                            <p:txEl>
                                              <p:pRg st="2" end="2"/>
                                            </p:txEl>
                                          </p:spTgt>
                                        </p:tgtEl>
                                        <p:attrNameLst>
                                          <p:attrName>ppt_y</p:attrName>
                                        </p:attrNameLst>
                                      </p:cBhvr>
                                    </p:anim>
                                    <p:animRot by="21600000">
                                      <p:cBhvr>
                                        <p:cTn id="32"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12</a:t>
            </a:fld>
            <a:endParaRPr lang="fr-FR" sz="2000" b="1" dirty="0">
              <a:latin typeface="Magneto" panose="04030805050802020D02" pitchFamily="82" charset="0"/>
            </a:endParaRPr>
          </a:p>
        </p:txBody>
      </p:sp>
      <p:sp>
        <p:nvSpPr>
          <p:cNvPr id="2" name="Rectangle 1"/>
          <p:cNvSpPr/>
          <p:nvPr/>
        </p:nvSpPr>
        <p:spPr>
          <a:xfrm>
            <a:off x="600075" y="474345"/>
            <a:ext cx="11302365" cy="5909310"/>
          </a:xfrm>
          <a:prstGeom prst="rect">
            <a:avLst/>
          </a:prstGeom>
        </p:spPr>
        <p:txBody>
          <a:bodyPr wrap="square">
            <a:spAutoFit/>
          </a:bodyPr>
          <a:lstStyle/>
          <a:p>
            <a:r>
              <a:rPr lang="fr-FR" sz="5400" b="1" dirty="0">
                <a:ln>
                  <a:solidFill>
                    <a:srgbClr val="FFC000"/>
                  </a:solidFill>
                </a:ln>
                <a:latin typeface="Brush Script MT" panose="03060802040406070304" pitchFamily="66" charset="0"/>
              </a:rPr>
              <a:t> Tu es infirmière </a:t>
            </a:r>
            <a:r>
              <a:rPr lang="fr-FR" sz="5400" b="1" dirty="0" smtClean="0">
                <a:ln>
                  <a:solidFill>
                    <a:srgbClr val="FFC000"/>
                  </a:solidFill>
                </a:ln>
                <a:latin typeface="Brush Script MT" panose="03060802040406070304" pitchFamily="66" charset="0"/>
              </a:rPr>
              <a:t>?</a:t>
            </a:r>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 Oui, pourquoi </a:t>
            </a:r>
            <a:r>
              <a:rPr lang="fr-FR" sz="5400" b="1" dirty="0" smtClean="0">
                <a:ln>
                  <a:solidFill>
                    <a:srgbClr val="FFC000"/>
                  </a:solidFill>
                </a:ln>
                <a:latin typeface="Brush Script MT" panose="03060802040406070304" pitchFamily="66" charset="0"/>
              </a:rPr>
              <a:t>?</a:t>
            </a:r>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 Parce que tu te laves les mains avant et après l’acte</a:t>
            </a:r>
            <a:r>
              <a:rPr lang="fr-FR" sz="5400" b="1" dirty="0" smtClean="0">
                <a:ln>
                  <a:solidFill>
                    <a:srgbClr val="FFC000"/>
                  </a:solidFill>
                </a:ln>
                <a:latin typeface="Brush Script MT" panose="03060802040406070304" pitchFamily="66" charset="0"/>
              </a:rPr>
              <a:t>…</a:t>
            </a:r>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 Et toi, tu es anesthésiste </a:t>
            </a:r>
            <a:r>
              <a:rPr lang="fr-FR" sz="5400" b="1" dirty="0" smtClean="0">
                <a:ln>
                  <a:solidFill>
                    <a:srgbClr val="FFC000"/>
                  </a:solidFill>
                </a:ln>
                <a:latin typeface="Brush Script MT" panose="03060802040406070304" pitchFamily="66" charset="0"/>
              </a:rPr>
              <a:t>?</a:t>
            </a:r>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 Oui, pourquoi </a:t>
            </a:r>
            <a:r>
              <a:rPr lang="fr-FR" sz="5400" b="1" dirty="0" smtClean="0">
                <a:ln>
                  <a:solidFill>
                    <a:srgbClr val="FFC000"/>
                  </a:solidFill>
                </a:ln>
                <a:latin typeface="Brush Script MT" panose="03060802040406070304" pitchFamily="66" charset="0"/>
              </a:rPr>
              <a:t>?</a:t>
            </a:r>
            <a:endParaRPr lang="fr-FR" sz="5400" b="1" dirty="0">
              <a:ln>
                <a:solidFill>
                  <a:srgbClr val="FFC000"/>
                </a:solidFill>
              </a:ln>
              <a:latin typeface="Brush Script MT" panose="03060802040406070304" pitchFamily="66" charset="0"/>
            </a:endParaRPr>
          </a:p>
          <a:p>
            <a:r>
              <a:rPr lang="fr-FR" sz="5400" b="1" dirty="0">
                <a:ln>
                  <a:solidFill>
                    <a:srgbClr val="FFC000"/>
                  </a:solidFill>
                </a:ln>
                <a:latin typeface="Brush Script MT" panose="03060802040406070304" pitchFamily="66" charset="0"/>
              </a:rPr>
              <a:t>- Parce que j’ai rien senti.</a:t>
            </a:r>
          </a:p>
        </p:txBody>
      </p:sp>
    </p:spTree>
    <p:extLst>
      <p:ext uri="{BB962C8B-B14F-4D97-AF65-F5344CB8AC3E}">
        <p14:creationId xmlns:p14="http://schemas.microsoft.com/office/powerpoint/2010/main" val="2189358790"/>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2">
                                            <p:txEl>
                                              <p:pRg st="0" end="0"/>
                                            </p:txEl>
                                          </p:spTgt>
                                        </p:tgtEl>
                                        <p:attrNameLst>
                                          <p:attrName>ppt_w</p:attrName>
                                        </p:attrNameLst>
                                      </p:cBhvr>
                                    </p:anim>
                                    <p:anim by="(#ppt_w*0.50)" calcmode="lin" valueType="num">
                                      <p:cBhvr>
                                        <p:cTn id="22" dur="500" decel="50000" autoRev="1" fill="hold">
                                          <p:stCondLst>
                                            <p:cond delay="0"/>
                                          </p:stCondLst>
                                        </p:cTn>
                                        <p:tgtEl>
                                          <p:spTgt spid="2">
                                            <p:txEl>
                                              <p:pRg st="0" end="0"/>
                                            </p:txEl>
                                          </p:spTgt>
                                        </p:tgtEl>
                                        <p:attrNameLst>
                                          <p:attrName>ppt_x</p:attrName>
                                        </p:attrNameLst>
                                      </p:cBhvr>
                                    </p:anim>
                                    <p:anim from="(-#ppt_h/2)" to="(#ppt_y)" calcmode="lin" valueType="num">
                                      <p:cBhvr>
                                        <p:cTn id="23" dur="1000" fill="hold">
                                          <p:stCondLst>
                                            <p:cond delay="0"/>
                                          </p:stCondLst>
                                        </p:cTn>
                                        <p:tgtEl>
                                          <p:spTgt spid="2">
                                            <p:txEl>
                                              <p:pRg st="0" end="0"/>
                                            </p:txEl>
                                          </p:spTgt>
                                        </p:tgtEl>
                                        <p:attrNameLst>
                                          <p:attrName>ppt_y</p:attrName>
                                        </p:attrNameLst>
                                      </p:cBhvr>
                                    </p:anim>
                                    <p:animRot by="21600000">
                                      <p:cBhvr>
                                        <p:cTn id="24" dur="1000" fill="hold">
                                          <p:stCondLst>
                                            <p:cond delay="0"/>
                                          </p:stCondLst>
                                        </p:cTn>
                                        <p:tgtEl>
                                          <p:spTgt spid="2">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1" end="1"/>
                                            </p:txEl>
                                          </p:spTgt>
                                        </p:tgtEl>
                                        <p:attrNameLst>
                                          <p:attrName>ppt_w</p:attrName>
                                        </p:attrNameLst>
                                      </p:cBhvr>
                                    </p:anim>
                                    <p:anim by="(#ppt_w*0.50)" calcmode="lin" valueType="num">
                                      <p:cBhvr>
                                        <p:cTn id="30" dur="500" decel="50000" autoRev="1" fill="hold">
                                          <p:stCondLst>
                                            <p:cond delay="0"/>
                                          </p:stCondLst>
                                        </p:cTn>
                                        <p:tgtEl>
                                          <p:spTgt spid="2">
                                            <p:txEl>
                                              <p:pRg st="1" end="1"/>
                                            </p:txEl>
                                          </p:spTgt>
                                        </p:tgtEl>
                                        <p:attrNameLst>
                                          <p:attrName>ppt_x</p:attrName>
                                        </p:attrNameLst>
                                      </p:cBhvr>
                                    </p:anim>
                                    <p:anim from="(-#ppt_h/2)" to="(#ppt_y)" calcmode="lin" valueType="num">
                                      <p:cBhvr>
                                        <p:cTn id="31" dur="1000" fill="hold">
                                          <p:stCondLst>
                                            <p:cond delay="0"/>
                                          </p:stCondLst>
                                        </p:cTn>
                                        <p:tgtEl>
                                          <p:spTgt spid="2">
                                            <p:txEl>
                                              <p:pRg st="1" end="1"/>
                                            </p:txEl>
                                          </p:spTgt>
                                        </p:tgtEl>
                                        <p:attrNameLst>
                                          <p:attrName>ppt_y</p:attrName>
                                        </p:attrNameLst>
                                      </p:cBhvr>
                                    </p:anim>
                                    <p:animRot by="21600000">
                                      <p:cBhvr>
                                        <p:cTn id="32" dur="1000" fill="hold">
                                          <p:stCondLst>
                                            <p:cond delay="0"/>
                                          </p:stCondLst>
                                        </p:cTn>
                                        <p:tgtEl>
                                          <p:spTgt spid="2">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2" end="2"/>
                                            </p:txEl>
                                          </p:spTgt>
                                        </p:tgtEl>
                                        <p:attrNameLst>
                                          <p:attrName>ppt_w</p:attrName>
                                        </p:attrNameLst>
                                      </p:cBhvr>
                                    </p:anim>
                                    <p:anim by="(#ppt_w*0.50)" calcmode="lin" valueType="num">
                                      <p:cBhvr>
                                        <p:cTn id="38" dur="500" decel="50000" autoRev="1" fill="hold">
                                          <p:stCondLst>
                                            <p:cond delay="0"/>
                                          </p:stCondLst>
                                        </p:cTn>
                                        <p:tgtEl>
                                          <p:spTgt spid="2">
                                            <p:txEl>
                                              <p:pRg st="2" end="2"/>
                                            </p:txEl>
                                          </p:spTgt>
                                        </p:tgtEl>
                                        <p:attrNameLst>
                                          <p:attrName>ppt_x</p:attrName>
                                        </p:attrNameLst>
                                      </p:cBhvr>
                                    </p:anim>
                                    <p:anim from="(-#ppt_h/2)" to="(#ppt_y)" calcmode="lin" valueType="num">
                                      <p:cBhvr>
                                        <p:cTn id="39" dur="1000" fill="hold">
                                          <p:stCondLst>
                                            <p:cond delay="0"/>
                                          </p:stCondLst>
                                        </p:cTn>
                                        <p:tgtEl>
                                          <p:spTgt spid="2">
                                            <p:txEl>
                                              <p:pRg st="2" end="2"/>
                                            </p:txEl>
                                          </p:spTgt>
                                        </p:tgtEl>
                                        <p:attrNameLst>
                                          <p:attrName>ppt_y</p:attrName>
                                        </p:attrNameLst>
                                      </p:cBhvr>
                                    </p:anim>
                                    <p:animRot by="21600000">
                                      <p:cBhvr>
                                        <p:cTn id="40" dur="1000" fill="hold">
                                          <p:stCondLst>
                                            <p:cond delay="0"/>
                                          </p:stCondLst>
                                        </p:cTn>
                                        <p:tgtEl>
                                          <p:spTgt spid="2">
                                            <p:txEl>
                                              <p:pRg st="2" end="2"/>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3" end="3"/>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3" end="3"/>
                                            </p:txEl>
                                          </p:spTgt>
                                        </p:tgtEl>
                                        <p:attrNameLst>
                                          <p:attrName>ppt_w</p:attrName>
                                        </p:attrNameLst>
                                      </p:cBhvr>
                                    </p:anim>
                                    <p:anim by="(#ppt_w*0.50)" calcmode="lin" valueType="num">
                                      <p:cBhvr>
                                        <p:cTn id="46" dur="500" decel="50000" autoRev="1" fill="hold">
                                          <p:stCondLst>
                                            <p:cond delay="0"/>
                                          </p:stCondLst>
                                        </p:cTn>
                                        <p:tgtEl>
                                          <p:spTgt spid="2">
                                            <p:txEl>
                                              <p:pRg st="3" end="3"/>
                                            </p:txEl>
                                          </p:spTgt>
                                        </p:tgtEl>
                                        <p:attrNameLst>
                                          <p:attrName>ppt_x</p:attrName>
                                        </p:attrNameLst>
                                      </p:cBhvr>
                                    </p:anim>
                                    <p:anim from="(-#ppt_h/2)" to="(#ppt_y)" calcmode="lin" valueType="num">
                                      <p:cBhvr>
                                        <p:cTn id="47" dur="1000" fill="hold">
                                          <p:stCondLst>
                                            <p:cond delay="0"/>
                                          </p:stCondLst>
                                        </p:cTn>
                                        <p:tgtEl>
                                          <p:spTgt spid="2">
                                            <p:txEl>
                                              <p:pRg st="3" end="3"/>
                                            </p:txEl>
                                          </p:spTgt>
                                        </p:tgtEl>
                                        <p:attrNameLst>
                                          <p:attrName>ppt_y</p:attrName>
                                        </p:attrNameLst>
                                      </p:cBhvr>
                                    </p:anim>
                                    <p:animRot by="21600000">
                                      <p:cBhvr>
                                        <p:cTn id="48" dur="1000" fill="hold">
                                          <p:stCondLst>
                                            <p:cond delay="0"/>
                                          </p:stCondLst>
                                        </p:cTn>
                                        <p:tgtEl>
                                          <p:spTgt spid="2">
                                            <p:txEl>
                                              <p:pRg st="3" end="3"/>
                                            </p:txEl>
                                          </p:spTgt>
                                        </p:tgtEl>
                                        <p:attrNameLst>
                                          <p:attrName>r</p:attrName>
                                        </p:attrNameLst>
                                      </p:cBhvr>
                                    </p:animRot>
                                  </p:childTnLst>
                                </p:cTn>
                              </p:par>
                            </p:childTnLst>
                          </p:cTn>
                        </p:par>
                      </p:childTnLst>
                    </p:cTn>
                  </p:par>
                  <p:par>
                    <p:cTn id="49" fill="hold">
                      <p:stCondLst>
                        <p:cond delay="indefinite"/>
                      </p:stCondLst>
                      <p:childTnLst>
                        <p:par>
                          <p:cTn id="50" fill="hold">
                            <p:stCondLst>
                              <p:cond delay="0"/>
                            </p:stCondLst>
                            <p:childTnLst>
                              <p:par>
                                <p:cTn id="51" presetID="56" presetClass="entr" presetSubtype="0" fill="hold" nodeType="clickEffect">
                                  <p:stCondLst>
                                    <p:cond delay="0"/>
                                  </p:stCondLst>
                                  <p:iterate type="lt">
                                    <p:tmPct val="10000"/>
                                  </p:iterate>
                                  <p:childTnLst>
                                    <p:set>
                                      <p:cBhvr>
                                        <p:cTn id="52" dur="1" fill="hold">
                                          <p:stCondLst>
                                            <p:cond delay="0"/>
                                          </p:stCondLst>
                                        </p:cTn>
                                        <p:tgtEl>
                                          <p:spTgt spid="2">
                                            <p:txEl>
                                              <p:pRg st="4" end="4"/>
                                            </p:txEl>
                                          </p:spTgt>
                                        </p:tgtEl>
                                        <p:attrNameLst>
                                          <p:attrName>style.visibility</p:attrName>
                                        </p:attrNameLst>
                                      </p:cBhvr>
                                      <p:to>
                                        <p:strVal val="visible"/>
                                      </p:to>
                                    </p:set>
                                    <p:anim by="(-#ppt_w*2)" calcmode="lin" valueType="num">
                                      <p:cBhvr rctx="PPT">
                                        <p:cTn id="53" dur="500" autoRev="1" fill="hold">
                                          <p:stCondLst>
                                            <p:cond delay="0"/>
                                          </p:stCondLst>
                                        </p:cTn>
                                        <p:tgtEl>
                                          <p:spTgt spid="2">
                                            <p:txEl>
                                              <p:pRg st="4" end="4"/>
                                            </p:txEl>
                                          </p:spTgt>
                                        </p:tgtEl>
                                        <p:attrNameLst>
                                          <p:attrName>ppt_w</p:attrName>
                                        </p:attrNameLst>
                                      </p:cBhvr>
                                    </p:anim>
                                    <p:anim by="(#ppt_w*0.50)" calcmode="lin" valueType="num">
                                      <p:cBhvr>
                                        <p:cTn id="54" dur="500" decel="50000" autoRev="1" fill="hold">
                                          <p:stCondLst>
                                            <p:cond delay="0"/>
                                          </p:stCondLst>
                                        </p:cTn>
                                        <p:tgtEl>
                                          <p:spTgt spid="2">
                                            <p:txEl>
                                              <p:pRg st="4" end="4"/>
                                            </p:txEl>
                                          </p:spTgt>
                                        </p:tgtEl>
                                        <p:attrNameLst>
                                          <p:attrName>ppt_x</p:attrName>
                                        </p:attrNameLst>
                                      </p:cBhvr>
                                    </p:anim>
                                    <p:anim from="(-#ppt_h/2)" to="(#ppt_y)" calcmode="lin" valueType="num">
                                      <p:cBhvr>
                                        <p:cTn id="55" dur="1000" fill="hold">
                                          <p:stCondLst>
                                            <p:cond delay="0"/>
                                          </p:stCondLst>
                                        </p:cTn>
                                        <p:tgtEl>
                                          <p:spTgt spid="2">
                                            <p:txEl>
                                              <p:pRg st="4" end="4"/>
                                            </p:txEl>
                                          </p:spTgt>
                                        </p:tgtEl>
                                        <p:attrNameLst>
                                          <p:attrName>ppt_y</p:attrName>
                                        </p:attrNameLst>
                                      </p:cBhvr>
                                    </p:anim>
                                    <p:animRot by="21600000">
                                      <p:cBhvr>
                                        <p:cTn id="56" dur="1000" fill="hold">
                                          <p:stCondLst>
                                            <p:cond delay="0"/>
                                          </p:stCondLst>
                                        </p:cTn>
                                        <p:tgtEl>
                                          <p:spTgt spid="2">
                                            <p:txEl>
                                              <p:pRg st="4" end="4"/>
                                            </p:txEl>
                                          </p:spTgt>
                                        </p:tgtEl>
                                        <p:attrNameLst>
                                          <p:attrName>r</p:attrName>
                                        </p:attrNameLst>
                                      </p:cBhvr>
                                    </p:animRot>
                                  </p:childTnLst>
                                </p:cTn>
                              </p:par>
                            </p:childTnLst>
                          </p:cTn>
                        </p:par>
                      </p:childTnLst>
                    </p:cTn>
                  </p:par>
                  <p:par>
                    <p:cTn id="57" fill="hold">
                      <p:stCondLst>
                        <p:cond delay="indefinite"/>
                      </p:stCondLst>
                      <p:childTnLst>
                        <p:par>
                          <p:cTn id="58" fill="hold">
                            <p:stCondLst>
                              <p:cond delay="0"/>
                            </p:stCondLst>
                            <p:childTnLst>
                              <p:par>
                                <p:cTn id="59" presetID="56" presetClass="entr" presetSubtype="0" fill="hold" nodeType="clickEffect">
                                  <p:stCondLst>
                                    <p:cond delay="0"/>
                                  </p:stCondLst>
                                  <p:iterate type="lt">
                                    <p:tmPct val="10000"/>
                                  </p:iterate>
                                  <p:childTnLst>
                                    <p:set>
                                      <p:cBhvr>
                                        <p:cTn id="60" dur="1" fill="hold">
                                          <p:stCondLst>
                                            <p:cond delay="0"/>
                                          </p:stCondLst>
                                        </p:cTn>
                                        <p:tgtEl>
                                          <p:spTgt spid="2">
                                            <p:txEl>
                                              <p:pRg st="5" end="5"/>
                                            </p:txEl>
                                          </p:spTgt>
                                        </p:tgtEl>
                                        <p:attrNameLst>
                                          <p:attrName>style.visibility</p:attrName>
                                        </p:attrNameLst>
                                      </p:cBhvr>
                                      <p:to>
                                        <p:strVal val="visible"/>
                                      </p:to>
                                    </p:set>
                                    <p:anim by="(-#ppt_w*2)" calcmode="lin" valueType="num">
                                      <p:cBhvr rctx="PPT">
                                        <p:cTn id="61" dur="500" autoRev="1" fill="hold">
                                          <p:stCondLst>
                                            <p:cond delay="0"/>
                                          </p:stCondLst>
                                        </p:cTn>
                                        <p:tgtEl>
                                          <p:spTgt spid="2">
                                            <p:txEl>
                                              <p:pRg st="5" end="5"/>
                                            </p:txEl>
                                          </p:spTgt>
                                        </p:tgtEl>
                                        <p:attrNameLst>
                                          <p:attrName>ppt_w</p:attrName>
                                        </p:attrNameLst>
                                      </p:cBhvr>
                                    </p:anim>
                                    <p:anim by="(#ppt_w*0.50)" calcmode="lin" valueType="num">
                                      <p:cBhvr>
                                        <p:cTn id="62" dur="500" decel="50000" autoRev="1" fill="hold">
                                          <p:stCondLst>
                                            <p:cond delay="0"/>
                                          </p:stCondLst>
                                        </p:cTn>
                                        <p:tgtEl>
                                          <p:spTgt spid="2">
                                            <p:txEl>
                                              <p:pRg st="5" end="5"/>
                                            </p:txEl>
                                          </p:spTgt>
                                        </p:tgtEl>
                                        <p:attrNameLst>
                                          <p:attrName>ppt_x</p:attrName>
                                        </p:attrNameLst>
                                      </p:cBhvr>
                                    </p:anim>
                                    <p:anim from="(-#ppt_h/2)" to="(#ppt_y)" calcmode="lin" valueType="num">
                                      <p:cBhvr>
                                        <p:cTn id="63" dur="1000" fill="hold">
                                          <p:stCondLst>
                                            <p:cond delay="0"/>
                                          </p:stCondLst>
                                        </p:cTn>
                                        <p:tgtEl>
                                          <p:spTgt spid="2">
                                            <p:txEl>
                                              <p:pRg st="5" end="5"/>
                                            </p:txEl>
                                          </p:spTgt>
                                        </p:tgtEl>
                                        <p:attrNameLst>
                                          <p:attrName>ppt_y</p:attrName>
                                        </p:attrNameLst>
                                      </p:cBhvr>
                                    </p:anim>
                                    <p:animRot by="21600000">
                                      <p:cBhvr>
                                        <p:cTn id="64"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0040" y="300039"/>
            <a:ext cx="11582400" cy="6222682"/>
          </a:xfrm>
          <a:prstGeom prst="rect">
            <a:avLst/>
          </a:prstGeom>
          <a:noFill/>
          <a:ln w="3810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502C6309-30A3-4EE0-84B0-7D2C80B26646}" type="datetime1">
              <a:rPr lang="fr-FR" sz="2000" b="1" smtClean="0">
                <a:solidFill>
                  <a:schemeClr val="tx1"/>
                </a:solidFill>
                <a:latin typeface="Magneto" panose="04030805050802020D02" pitchFamily="82" charset="0"/>
              </a:rPr>
              <a:t>26/12/2020</a:t>
            </a:fld>
            <a:endParaRPr lang="fr-FR" sz="20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2000" b="1" dirty="0" smtClean="0">
                <a:latin typeface="Magneto" panose="04030805050802020D02" pitchFamily="82" charset="0"/>
              </a:rPr>
              <a:t>PPS   Lande  2020</a:t>
            </a:r>
            <a:endParaRPr lang="fr-FR" sz="2000" b="1" dirty="0">
              <a:latin typeface="Magneto" panose="04030805050802020D02" pitchFamily="82" charset="0"/>
            </a:endParaRPr>
          </a:p>
        </p:txBody>
      </p:sp>
      <p:pic>
        <p:nvPicPr>
          <p:cNvPr id="9" name="Image 8"/>
          <p:cNvPicPr>
            <a:picLocks noChangeAspect="1"/>
          </p:cNvPicPr>
          <p:nvPr/>
        </p:nvPicPr>
        <p:blipFill>
          <a:blip r:embed="rId3"/>
          <a:stretch>
            <a:fillRect/>
          </a:stretch>
        </p:blipFill>
        <p:spPr>
          <a:xfrm>
            <a:off x="523789" y="533400"/>
            <a:ext cx="11174902" cy="5760720"/>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FD0680E4-275A-4A78-8B9C-EC7CF0629485}" type="slidenum">
              <a:rPr lang="fr-FR" sz="2000" b="1" smtClean="0">
                <a:latin typeface="Magneto" panose="04030805050802020D02" pitchFamily="82" charset="0"/>
              </a:rPr>
              <a:t>13</a:t>
            </a:fld>
            <a:endParaRPr lang="fr-FR" sz="2000" b="1" dirty="0">
              <a:latin typeface="Magneto" panose="04030805050802020D02" pitchFamily="82" charset="0"/>
            </a:endParaRPr>
          </a:p>
        </p:txBody>
      </p:sp>
      <p:sp>
        <p:nvSpPr>
          <p:cNvPr id="8" name="Rectangle 7"/>
          <p:cNvSpPr/>
          <p:nvPr/>
        </p:nvSpPr>
        <p:spPr>
          <a:xfrm>
            <a:off x="848421" y="2767280"/>
            <a:ext cx="10525638" cy="2554545"/>
          </a:xfrm>
          <a:prstGeom prst="rect">
            <a:avLst/>
          </a:prstGeom>
        </p:spPr>
        <p:txBody>
          <a:bodyPr wrap="none">
            <a:spAutoFit/>
          </a:bodyPr>
          <a:lstStyle/>
          <a:p>
            <a:r>
              <a:rPr lang="fr-FR" sz="8000" b="1" dirty="0" smtClean="0">
                <a:ln>
                  <a:solidFill>
                    <a:srgbClr val="FFFF00"/>
                  </a:solidFill>
                </a:ln>
                <a:effectLst>
                  <a:glow rad="228600">
                    <a:schemeClr val="accent5">
                      <a:satMod val="175000"/>
                      <a:alpha val="40000"/>
                    </a:schemeClr>
                  </a:glow>
                </a:effectLst>
                <a:latin typeface="Magneto" panose="04030805050802020D02" pitchFamily="82" charset="0"/>
              </a:rPr>
              <a:t>        </a:t>
            </a:r>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C’était</a:t>
            </a:r>
          </a:p>
          <a:p>
            <a:r>
              <a:rPr lang="fr-FR" sz="8000" b="1" dirty="0" smtClean="0">
                <a:ln>
                  <a:solidFill>
                    <a:schemeClr val="bg1"/>
                  </a:solidFill>
                </a:ln>
                <a:effectLst>
                  <a:glow rad="228600">
                    <a:schemeClr val="accent5">
                      <a:satMod val="175000"/>
                      <a:alpha val="40000"/>
                    </a:schemeClr>
                  </a:glow>
                </a:effectLst>
                <a:latin typeface="Magneto" panose="04030805050802020D02" pitchFamily="82" charset="0"/>
              </a:rPr>
              <a:t>Blagues médicales</a:t>
            </a:r>
            <a:endParaRPr lang="fr-FR" sz="8000" b="1" dirty="0">
              <a:ln>
                <a:solidFill>
                  <a:schemeClr val="bg1"/>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546376403"/>
      </p:ext>
    </p:extLst>
  </p:cSld>
  <p:clrMapOvr>
    <a:masterClrMapping/>
  </p:clrMapOvr>
  <mc:AlternateContent xmlns:mc="http://schemas.openxmlformats.org/markup-compatibility/2006">
    <mc:Choice xmlns:p14="http://schemas.microsoft.com/office/powerpoint/2010/main" Requires="p14">
      <p:transition spd="slow" p14:dur="5250" advTm="12000">
        <p:wedge/>
      </p:transition>
    </mc:Choice>
    <mc:Fallback>
      <p:transition spd="slow" advTm="12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8">
                                            <p:txEl>
                                              <p:pRg st="0" end="0"/>
                                            </p:txEl>
                                          </p:spTgt>
                                        </p:tgtEl>
                                        <p:attrNameLst>
                                          <p:attrName>style.visibility</p:attrName>
                                        </p:attrNameLst>
                                      </p:cBhvr>
                                      <p:to>
                                        <p:strVal val="visible"/>
                                      </p:to>
                                    </p:set>
                                    <p:set>
                                      <p:cBhvr>
                                        <p:cTn id="21" dur="455" fill="hold">
                                          <p:stCondLst>
                                            <p:cond delay="0"/>
                                          </p:stCondLst>
                                        </p:cTn>
                                        <p:tgtEl>
                                          <p:spTgt spid="8">
                                            <p:txEl>
                                              <p:pRg st="0" end="0"/>
                                            </p:txEl>
                                          </p:spTgt>
                                        </p:tgtEl>
                                        <p:attrNameLst>
                                          <p:attrName>style.rotation</p:attrName>
                                        </p:attrNameLst>
                                      </p:cBhvr>
                                      <p:to>
                                        <p:strVal val="-45.0"/>
                                      </p:to>
                                    </p:set>
                                    <p:anim calcmode="lin" valueType="num">
                                      <p:cBhvr>
                                        <p:cTn id="22"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8">
                                            <p:txEl>
                                              <p:pRg st="1" end="1"/>
                                            </p:txEl>
                                          </p:spTgt>
                                        </p:tgtEl>
                                        <p:attrNameLst>
                                          <p:attrName>style.visibility</p:attrName>
                                        </p:attrNameLst>
                                      </p:cBhvr>
                                      <p:to>
                                        <p:strVal val="visible"/>
                                      </p:to>
                                    </p:set>
                                    <p:set>
                                      <p:cBhvr>
                                        <p:cTn id="30" dur="455" fill="hold">
                                          <p:stCondLst>
                                            <p:cond delay="0"/>
                                          </p:stCondLst>
                                        </p:cTn>
                                        <p:tgtEl>
                                          <p:spTgt spid="8">
                                            <p:txEl>
                                              <p:pRg st="1" end="1"/>
                                            </p:txEl>
                                          </p:spTgt>
                                        </p:tgtEl>
                                        <p:attrNameLst>
                                          <p:attrName>style.rotation</p:attrName>
                                        </p:attrNameLst>
                                      </p:cBhvr>
                                      <p:to>
                                        <p:strVal val="-45.0"/>
                                      </p:to>
                                    </p:set>
                                    <p:anim calcmode="lin" valueType="num">
                                      <p:cBhvr>
                                        <p:cTn id="31"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1445</TotalTime>
  <Words>411</Words>
  <Application>Microsoft Office PowerPoint</Application>
  <PresentationFormat>Grand écran</PresentationFormat>
  <Paragraphs>85</Paragraphs>
  <Slides>13</Slides>
  <Notes>13</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13</vt:i4>
      </vt:variant>
    </vt:vector>
  </HeadingPairs>
  <TitlesOfParts>
    <vt:vector size="19" baseType="lpstr">
      <vt:lpstr>Arial</vt:lpstr>
      <vt:lpstr>Brush Script MT</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2020-12-11T19:44:34Z</dcterms:created>
  <dcterms:modified xsi:type="dcterms:W3CDTF">2020-12-26T19:54:45Z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