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telqs5NfbID70DZc8EVQg==" hashData="V/majxN4kqpmIAkqWTt0MRylzP5vXdEP9cozGPiGrFefC1laCj+5+VCXoRgLKHxfbKrAyqXPjyiI6dmzpNue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502EF-8A4C-49BD-B6F6-CD273255202B}" type="datetimeFigureOut">
              <a:rPr lang="fr-FR" smtClean="0"/>
              <a:t>13/12/2020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616A2-ABBB-4324-93C7-7C12FD66CE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85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16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10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089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841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55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41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770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360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9886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186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5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FE31-FDC8-4758-9F41-DF91E4F412FF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6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B3898-A164-4A66-9D7B-5CD099B82D53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41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43B7E-F5B9-4E6D-86A6-1CCB7F2C36ED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05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080AB-AF04-4B51-94E0-D42A15AD1977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2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394B-B836-463E-9B5F-86E678E1BC30}" type="datetime1">
              <a:rPr lang="fr-FR" smtClean="0"/>
              <a:t>13/12/2020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58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A7D92-1EAD-4AC7-8F09-17B1ED537588}" type="datetime1">
              <a:rPr lang="fr-FR" smtClean="0"/>
              <a:t>13/12/2020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51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1211-E6EF-4B7B-B342-86446F81E95D}" type="datetime1">
              <a:rPr lang="fr-FR" smtClean="0"/>
              <a:t>13/12/2020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6D745-1121-49B5-BC25-C0110AED04FE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2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43DE9-EAC2-4143-BE32-17BA3CFBB182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75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D2E3E-F3E6-48F7-9105-DDDCF377FD40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2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767C9-AD21-4D01-A561-43218BCFBC89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5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C993-0840-457B-BFFB-A269D3985A42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27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lagues médicales</a:t>
            </a:r>
          </a:p>
          <a:p>
            <a:r>
              <a:rPr lang="fr-FR" sz="80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N°5</a:t>
            </a:r>
            <a:endParaRPr lang="fr-FR" sz="8000" b="1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  <p:sndAc>
          <p:stSnd loop="1">
            <p:snd r:embed="rId3" name="1927_Ca_ne_s'invente_pas gezongen1.wav"/>
          </p:stSnd>
        </p:sndAc>
      </p:transition>
    </mc:Choice>
    <mc:Fallback>
      <p:transition spd="slow" advTm="12000">
        <p:wedge/>
        <p:sndAc>
          <p:stSnd loop="1">
            <p:snd r:embed="rId3" name="1927_Ca_ne_s'invente_pas gezongen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0" y="537458"/>
            <a:ext cx="8168640" cy="576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078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53515" y="1204536"/>
            <a:ext cx="931545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Ristourne</a:t>
            </a:r>
          </a:p>
          <a:p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patient déclare à son médecin au moment de régler la consultation :</a:t>
            </a:r>
          </a:p>
        </p:txBody>
      </p:sp>
    </p:spTree>
    <p:extLst>
      <p:ext uri="{BB962C8B-B14F-4D97-AF65-F5344CB8AC3E}">
        <p14:creationId xmlns:p14="http://schemas.microsoft.com/office/powerpoint/2010/main" val="262960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74934" y="889843"/>
            <a:ext cx="94726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Vous m'accorderez bien une petite ristourne, docteur ? C'est tout de même moi qui ai refilé la grippe à tout le quartier !</a:t>
            </a:r>
          </a:p>
        </p:txBody>
      </p:sp>
    </p:spTree>
    <p:extLst>
      <p:ext uri="{BB962C8B-B14F-4D97-AF65-F5344CB8AC3E}">
        <p14:creationId xmlns:p14="http://schemas.microsoft.com/office/powerpoint/2010/main" val="38735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474345"/>
            <a:ext cx="1072038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Bactérie</a:t>
            </a:r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médecin revoit son patient après lui avoir donné son ordonnance pour traiter sa maladie. Il l'invite à s'assoir et lui demande :</a:t>
            </a:r>
          </a:p>
        </p:txBody>
      </p:sp>
    </p:spTree>
    <p:extLst>
      <p:ext uri="{BB962C8B-B14F-4D97-AF65-F5344CB8AC3E}">
        <p14:creationId xmlns:p14="http://schemas.microsoft.com/office/powerpoint/2010/main" val="344291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5788" y="414338"/>
            <a:ext cx="1131665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Bon, avez-vous bien pris votre médicament à 21 heures hier soir </a:t>
            </a:r>
            <a:r>
              <a:rPr lang="fr-FR" sz="48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?</a:t>
            </a:r>
            <a:endParaRPr lang="fr-FR" sz="48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Non, je l'ai pris à 18h</a:t>
            </a:r>
            <a:r>
              <a:rPr lang="fr-FR" sz="48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8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Quoi ?! Pourquoi l'avoir pris plus tôt </a:t>
            </a:r>
            <a:r>
              <a:rPr lang="fr-FR" sz="48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?!</a:t>
            </a:r>
            <a:endParaRPr lang="fr-FR" sz="48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Je voulais surprendre la bactérie</a:t>
            </a:r>
          </a:p>
        </p:txBody>
      </p:sp>
    </p:spTree>
    <p:extLst>
      <p:ext uri="{BB962C8B-B14F-4D97-AF65-F5344CB8AC3E}">
        <p14:creationId xmlns:p14="http://schemas.microsoft.com/office/powerpoint/2010/main" val="29920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620035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Traitement</a:t>
            </a:r>
          </a:p>
          <a:p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Docteur, j'ai mal à la tête !</a:t>
            </a:r>
          </a:p>
        </p:txBody>
      </p:sp>
    </p:spTree>
    <p:extLst>
      <p:ext uri="{BB962C8B-B14F-4D97-AF65-F5344CB8AC3E}">
        <p14:creationId xmlns:p14="http://schemas.microsoft.com/office/powerpoint/2010/main" val="107023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7263" y="885825"/>
            <a:ext cx="102298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Eh bien, je vais vous prescrire des pilules en flacon contre les maux de tête, vous reviendrez demain pour me dire si ca a aidé.</a:t>
            </a:r>
          </a:p>
        </p:txBody>
      </p:sp>
    </p:spTree>
    <p:extLst>
      <p:ext uri="{BB962C8B-B14F-4D97-AF65-F5344CB8AC3E}">
        <p14:creationId xmlns:p14="http://schemas.microsoft.com/office/powerpoint/2010/main" val="264509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889843"/>
            <a:ext cx="10787061" cy="50783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jour d'après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</a:t>
            </a:r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Alors, ca va mieux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?</a:t>
            </a:r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À vrai dire docteur, je ne sais pas, ça a fait vraiment mal quand j'ai avalé le flacon !</a:t>
            </a:r>
          </a:p>
        </p:txBody>
      </p:sp>
    </p:spTree>
    <p:extLst>
      <p:ext uri="{BB962C8B-B14F-4D97-AF65-F5344CB8AC3E}">
        <p14:creationId xmlns:p14="http://schemas.microsoft.com/office/powerpoint/2010/main" val="250659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447040"/>
            <a:ext cx="1050369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Dommage</a:t>
            </a:r>
          </a:p>
          <a:p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dame un peu distraite renverse par mégarde un piéton. Elle sort alors de son véhicule et s'approche de l'homme auquel elle dit :</a:t>
            </a:r>
          </a:p>
        </p:txBody>
      </p:sp>
    </p:spTree>
    <p:extLst>
      <p:ext uri="{BB962C8B-B14F-4D97-AF65-F5344CB8AC3E}">
        <p14:creationId xmlns:p14="http://schemas.microsoft.com/office/powerpoint/2010/main" val="13822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95312" y="428178"/>
            <a:ext cx="1100137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rgbClr val="FFC000"/>
                  </a:solidFill>
                </a:ln>
                <a:latin typeface="Magneto" panose="04030805050802020D02" pitchFamily="82" charset="0"/>
              </a:rPr>
              <a:t>Désolé monsieur ! Mais ça va aller. Il y a un cabinet de médecin juste en face, je vous y amène</a:t>
            </a:r>
            <a:r>
              <a:rPr lang="fr-FR" sz="4800" b="1" dirty="0" smtClean="0">
                <a:ln>
                  <a:solidFill>
                    <a:srgbClr val="FFC000"/>
                  </a:solidFill>
                </a:ln>
                <a:latin typeface="Magneto" panose="04030805050802020D02" pitchFamily="82" charset="0"/>
              </a:rPr>
              <a:t>.</a:t>
            </a:r>
            <a:endParaRPr lang="fr-FR" sz="4800" b="1" dirty="0">
              <a:ln>
                <a:solidFill>
                  <a:srgbClr val="FFC000"/>
                </a:solidFill>
              </a:ln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C000"/>
                  </a:solidFill>
                </a:ln>
                <a:latin typeface="Magneto" panose="04030805050802020D02" pitchFamily="82" charset="0"/>
              </a:rPr>
              <a:t>L'homme, toujours allongé par terre, répond </a:t>
            </a:r>
            <a:r>
              <a:rPr lang="fr-FR" sz="4800" b="1" dirty="0" smtClean="0">
                <a:ln>
                  <a:solidFill>
                    <a:srgbClr val="FFC000"/>
                  </a:solidFill>
                </a:ln>
                <a:latin typeface="Magneto" panose="04030805050802020D02" pitchFamily="82" charset="0"/>
              </a:rPr>
              <a:t>:</a:t>
            </a:r>
            <a:endParaRPr lang="fr-FR" sz="4800" b="1" dirty="0">
              <a:ln>
                <a:solidFill>
                  <a:srgbClr val="FFC000"/>
                </a:solidFill>
              </a:ln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C000"/>
                  </a:solidFill>
                </a:ln>
                <a:latin typeface="Magneto" panose="04030805050802020D02" pitchFamily="82" charset="0"/>
              </a:rPr>
              <a:t>- Pourquoi pas. Dommage que le médecin en question ce soit moi.</a:t>
            </a:r>
          </a:p>
        </p:txBody>
      </p:sp>
    </p:spTree>
    <p:extLst>
      <p:ext uri="{BB962C8B-B14F-4D97-AF65-F5344CB8AC3E}">
        <p14:creationId xmlns:p14="http://schemas.microsoft.com/office/powerpoint/2010/main" val="30215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Blagues médicales</a:t>
            </a:r>
            <a:endParaRPr lang="fr-FR" sz="8000" b="1" dirty="0">
              <a:ln>
                <a:solidFill>
                  <a:schemeClr val="bg1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7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1448</TotalTime>
  <Words>324</Words>
  <Application>Microsoft Office PowerPoint</Application>
  <PresentationFormat>Grand écran</PresentationFormat>
  <Paragraphs>75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2020-12-11T19:44:34Z</dcterms:created>
  <dcterms:modified xsi:type="dcterms:W3CDTF">2020-12-13T17:56:23Z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