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E1EU4pe8Ij1XzmvHzEMC2Q==" hashData="UV65zTS1mfDV3DLU/FPeCqzBxbbXDGcMvlx9nzbffOIMrUtk5HcUwnKMU5bzb348MqaSeBSWWovLMT5wNwr2P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83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294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E8502EF-8A4C-49BD-B6F6-CD273255202B}" type="datetimeFigureOut">
              <a:rPr lang="fr-FR" smtClean="0"/>
              <a:t>13/12/2020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F6616A2-ABBB-4324-93C7-7C12FD66CEA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581928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6616A2-ABBB-4324-93C7-7C12FD66CEA4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8385734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6616A2-ABBB-4324-93C7-7C12FD66CEA4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131647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6616A2-ABBB-4324-93C7-7C12FD66CEA4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710701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6616A2-ABBB-4324-93C7-7C12FD66CEA4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108927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6616A2-ABBB-4324-93C7-7C12FD66CEA4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2184171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6616A2-ABBB-4324-93C7-7C12FD66CEA4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255678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6616A2-ABBB-4324-93C7-7C12FD66CEA4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774197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6616A2-ABBB-4324-93C7-7C12FD66CEA4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877089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6616A2-ABBB-4324-93C7-7C12FD66CEA4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036023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6616A2-ABBB-4324-93C7-7C12FD66CEA4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898860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6616A2-ABBB-4324-93C7-7C12FD66CEA4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8118637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6616A2-ABBB-4324-93C7-7C12FD66CEA4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4561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F7FE31-FDC8-4758-9F41-DF91E4F412FF}" type="datetime1">
              <a:rPr lang="fr-FR" smtClean="0"/>
              <a:t>13/12/2020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80E4-275A-4A78-8B9C-EC7CF06294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02633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EB3898-A164-4A66-9D7B-5CD099B82D53}" type="datetime1">
              <a:rPr lang="fr-FR" smtClean="0"/>
              <a:t>13/12/2020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80E4-275A-4A78-8B9C-EC7CF06294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434174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343B7E-F5B9-4E6D-86A6-1CCB7F2C36ED}" type="datetime1">
              <a:rPr lang="fr-FR" smtClean="0"/>
              <a:t>13/12/2020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80E4-275A-4A78-8B9C-EC7CF06294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80509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E080AB-AF04-4B51-94E0-D42A15AD1977}" type="datetime1">
              <a:rPr lang="fr-FR" smtClean="0"/>
              <a:t>13/12/2020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80E4-275A-4A78-8B9C-EC7CF06294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322357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EB394B-B836-463E-9B5F-86E678E1BC30}" type="datetime1">
              <a:rPr lang="fr-FR" smtClean="0"/>
              <a:t>13/12/2020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80E4-275A-4A78-8B9C-EC7CF06294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785809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EA7D92-1EAD-4AC7-8F09-17B1ED537588}" type="datetime1">
              <a:rPr lang="fr-FR" smtClean="0"/>
              <a:t>13/12/2020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80E4-275A-4A78-8B9C-EC7CF06294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25150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771211-E6EF-4B7B-B342-86446F81E95D}" type="datetime1">
              <a:rPr lang="fr-FR" smtClean="0"/>
              <a:t>13/12/2020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80E4-275A-4A78-8B9C-EC7CF06294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67550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F6D745-1121-49B5-BC25-C0110AED04FE}" type="datetime1">
              <a:rPr lang="fr-FR" smtClean="0"/>
              <a:t>13/12/2020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80E4-275A-4A78-8B9C-EC7CF06294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97275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743DE9-EAC2-4143-BE32-17BA3CFBB182}" type="datetime1">
              <a:rPr lang="fr-FR" smtClean="0"/>
              <a:t>13/12/2020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80E4-275A-4A78-8B9C-EC7CF06294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87540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CD2E3E-F3E6-48F7-9105-DDDCF377FD40}" type="datetime1">
              <a:rPr lang="fr-FR" smtClean="0"/>
              <a:t>13/12/2020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80E4-275A-4A78-8B9C-EC7CF06294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5219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1767C9-AD21-4D01-A561-43218BCFBC89}" type="datetime1">
              <a:rPr lang="fr-FR" smtClean="0"/>
              <a:t>13/12/2020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80E4-275A-4A78-8B9C-EC7CF06294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22560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:wedge/>
      </p:transition>
    </mc:Choice>
    <mc:Fallback>
      <p:transition spd="slow" advTm="12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61C993-0840-457B-BFFB-A269D3985A42}" type="datetime1">
              <a:rPr lang="fr-FR" smtClean="0"/>
              <a:t>13/12/2020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0680E4-275A-4A78-8B9C-EC7CF06294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5727643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5250" advTm="12000">
        <p:wedge/>
      </p:transition>
    </mc:Choice>
    <mc:Fallback>
      <p:transition spd="slow" advTm="12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300039"/>
            <a:ext cx="11582400" cy="6222682"/>
          </a:xfrm>
          <a:prstGeom prst="rect">
            <a:avLst/>
          </a:prstGeom>
          <a:noFill/>
          <a:ln w="381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C6309-30A3-4EE0-84B0-7D2C80B26646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13/12/2020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3789" y="533400"/>
            <a:ext cx="11174902" cy="576072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80E4-275A-4A78-8B9C-EC7CF0629485}" type="slidenum">
              <a:rPr lang="fr-FR" sz="2000" b="1" smtClean="0">
                <a:latin typeface="Magneto" panose="04030805050802020D02" pitchFamily="82" charset="0"/>
              </a:rPr>
              <a:t>1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848421" y="2767280"/>
            <a:ext cx="10525638" cy="255454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000" b="1" dirty="0">
                <a:ln>
                  <a:solidFill>
                    <a:schemeClr val="bg1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B</a:t>
            </a:r>
            <a:r>
              <a:rPr lang="fr-FR" sz="8000" b="1" dirty="0" smtClean="0">
                <a:ln>
                  <a:solidFill>
                    <a:schemeClr val="bg1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lagues médicales</a:t>
            </a:r>
          </a:p>
          <a:p>
            <a:r>
              <a:rPr lang="fr-FR" sz="8000" b="1" dirty="0">
                <a:ln>
                  <a:solidFill>
                    <a:schemeClr val="accent5">
                      <a:lumMod val="75000"/>
                    </a:schemeClr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8000" b="1" dirty="0" smtClean="0">
                <a:ln>
                  <a:solidFill>
                    <a:schemeClr val="accent5">
                      <a:lumMod val="75000"/>
                    </a:schemeClr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N°4</a:t>
            </a:r>
            <a:endParaRPr lang="fr-FR" sz="8000" b="1" dirty="0">
              <a:ln>
                <a:solidFill>
                  <a:schemeClr val="accent5">
                    <a:lumMod val="75000"/>
                  </a:schemeClr>
                </a:solidFill>
              </a:ln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94274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:wedge/>
        <p:sndAc>
          <p:stSnd loop="1">
            <p:snd r:embed="rId3" name="1927_Ca_ne_s'invente_pas gezongen1.wav"/>
          </p:stSnd>
        </p:sndAc>
      </p:transition>
    </mc:Choice>
    <mc:Fallback>
      <p:transition spd="slow" advTm="12000">
        <p:wedge/>
        <p:sndAc>
          <p:stSnd loop="1">
            <p:snd r:embed="rId3" name="1927_Ca_ne_s'invente_pas gezongen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300039"/>
            <a:ext cx="11582400" cy="6222682"/>
          </a:xfrm>
          <a:prstGeom prst="rect">
            <a:avLst/>
          </a:prstGeom>
          <a:noFill/>
          <a:ln w="381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C6309-30A3-4EE0-84B0-7D2C80B26646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13/12/2020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80E4-275A-4A78-8B9C-EC7CF0629485}" type="slidenum">
              <a:rPr lang="fr-FR" sz="2000" b="1" smtClean="0">
                <a:latin typeface="Magneto" panose="04030805050802020D02" pitchFamily="82" charset="0"/>
              </a:rPr>
              <a:t>2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11680" y="537458"/>
            <a:ext cx="8168640" cy="576918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107815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300039"/>
            <a:ext cx="11582400" cy="6222682"/>
          </a:xfrm>
          <a:prstGeom prst="rect">
            <a:avLst/>
          </a:prstGeom>
          <a:noFill/>
          <a:ln w="381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C6309-30A3-4EE0-84B0-7D2C80B26646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13/12/2020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80E4-275A-4A78-8B9C-EC7CF0629485}" type="slidenum">
              <a:rPr lang="fr-FR" sz="2000" b="1" smtClean="0">
                <a:latin typeface="Magneto" panose="04030805050802020D02" pitchFamily="82" charset="0"/>
              </a:rPr>
              <a:t>3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117547" y="2551837"/>
            <a:ext cx="7864653" cy="17543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400" b="1" dirty="0">
                <a:ln>
                  <a:solidFill>
                    <a:srgbClr val="FFC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Un </a:t>
            </a:r>
            <a:r>
              <a:rPr lang="fr-FR" sz="5400" b="1" dirty="0" err="1">
                <a:ln>
                  <a:solidFill>
                    <a:srgbClr val="FFC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tamalou</a:t>
            </a:r>
            <a:r>
              <a:rPr lang="fr-FR" sz="5400" b="1" dirty="0">
                <a:ln>
                  <a:solidFill>
                    <a:srgbClr val="FFC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chez </a:t>
            </a:r>
            <a:r>
              <a:rPr lang="fr-FR" sz="5400" b="1" dirty="0" smtClean="0">
                <a:ln>
                  <a:solidFill>
                    <a:srgbClr val="FFC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son</a:t>
            </a:r>
          </a:p>
          <a:p>
            <a:r>
              <a:rPr lang="fr-FR" sz="5400" b="1" dirty="0">
                <a:ln>
                  <a:solidFill>
                    <a:srgbClr val="FFC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5400" b="1" dirty="0" smtClean="0">
                <a:ln>
                  <a:solidFill>
                    <a:srgbClr val="FFC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</a:t>
            </a:r>
            <a:r>
              <a:rPr lang="fr-FR" sz="5400" b="1" dirty="0" smtClean="0">
                <a:ln>
                  <a:solidFill>
                    <a:srgbClr val="FFC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médecin </a:t>
            </a:r>
            <a:r>
              <a:rPr lang="fr-FR" sz="5400" b="1" dirty="0">
                <a:ln>
                  <a:solidFill>
                    <a:srgbClr val="FFC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:</a:t>
            </a:r>
          </a:p>
        </p:txBody>
      </p:sp>
    </p:spTree>
    <p:extLst>
      <p:ext uri="{BB962C8B-B14F-4D97-AF65-F5344CB8AC3E}">
        <p14:creationId xmlns:p14="http://schemas.microsoft.com/office/powerpoint/2010/main" val="26296041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300039"/>
            <a:ext cx="11582400" cy="6222682"/>
          </a:xfrm>
          <a:prstGeom prst="rect">
            <a:avLst/>
          </a:prstGeom>
          <a:noFill/>
          <a:ln w="381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C6309-30A3-4EE0-84B0-7D2C80B26646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13/12/2020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80E4-275A-4A78-8B9C-EC7CF0629485}" type="slidenum">
              <a:rPr lang="fr-FR" sz="2000" b="1" smtClean="0">
                <a:latin typeface="Magneto" panose="04030805050802020D02" pitchFamily="82" charset="0"/>
              </a:rPr>
              <a:t>4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906391" y="2136338"/>
            <a:ext cx="8379217" cy="258532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400" b="1" dirty="0" smtClean="0">
                <a:ln>
                  <a:solidFill>
                    <a:srgbClr val="FFC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« </a:t>
            </a:r>
            <a:r>
              <a:rPr lang="fr-FR" sz="5400" b="1" dirty="0">
                <a:ln>
                  <a:solidFill>
                    <a:srgbClr val="FFC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Docteur</a:t>
            </a:r>
            <a:r>
              <a:rPr lang="fr-FR" sz="5400" b="1" dirty="0" smtClean="0">
                <a:ln>
                  <a:solidFill>
                    <a:srgbClr val="FFC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,</a:t>
            </a:r>
          </a:p>
          <a:p>
            <a:r>
              <a:rPr lang="fr-FR" sz="5400" b="1" dirty="0" smtClean="0">
                <a:ln>
                  <a:solidFill>
                    <a:srgbClr val="FFC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5400" b="1" dirty="0">
                <a:ln>
                  <a:solidFill>
                    <a:srgbClr val="FFC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j’ai mal partout, </a:t>
            </a:r>
            <a:r>
              <a:rPr lang="fr-FR" sz="5400" b="1" dirty="0" smtClean="0">
                <a:ln>
                  <a:solidFill>
                    <a:srgbClr val="FFC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c’est</a:t>
            </a:r>
          </a:p>
          <a:p>
            <a:r>
              <a:rPr lang="fr-FR" sz="5400" b="1" dirty="0">
                <a:ln>
                  <a:solidFill>
                    <a:srgbClr val="FFC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5400" b="1" dirty="0" smtClean="0">
                <a:ln>
                  <a:solidFill>
                    <a:srgbClr val="FFC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</a:t>
            </a:r>
            <a:r>
              <a:rPr lang="fr-FR" sz="5400" b="1" dirty="0" smtClean="0">
                <a:ln>
                  <a:solidFill>
                    <a:srgbClr val="FFC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5400" b="1" dirty="0">
                <a:ln>
                  <a:solidFill>
                    <a:srgbClr val="FFC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insupportable !</a:t>
            </a:r>
          </a:p>
        </p:txBody>
      </p:sp>
    </p:spTree>
    <p:extLst>
      <p:ext uri="{BB962C8B-B14F-4D97-AF65-F5344CB8AC3E}">
        <p14:creationId xmlns:p14="http://schemas.microsoft.com/office/powerpoint/2010/main" val="38735453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300039"/>
            <a:ext cx="11582400" cy="6222682"/>
          </a:xfrm>
          <a:prstGeom prst="rect">
            <a:avLst/>
          </a:prstGeom>
          <a:noFill/>
          <a:ln w="381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C6309-30A3-4EE0-84B0-7D2C80B26646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13/12/2020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80E4-275A-4A78-8B9C-EC7CF0629485}" type="slidenum">
              <a:rPr lang="fr-FR" sz="2000" b="1" smtClean="0">
                <a:latin typeface="Magneto" panose="04030805050802020D02" pitchFamily="82" charset="0"/>
              </a:rPr>
              <a:t>5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552941" y="2136338"/>
            <a:ext cx="9116598" cy="258532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400" b="1" dirty="0">
                <a:ln>
                  <a:solidFill>
                    <a:srgbClr val="FFC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— Bah ! Rassurez-vous</a:t>
            </a:r>
            <a:r>
              <a:rPr lang="fr-FR" sz="5400" b="1" dirty="0" smtClean="0">
                <a:ln>
                  <a:solidFill>
                    <a:srgbClr val="FFC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,</a:t>
            </a:r>
          </a:p>
          <a:p>
            <a:r>
              <a:rPr lang="fr-FR" sz="5400" b="1" dirty="0" smtClean="0">
                <a:ln>
                  <a:solidFill>
                    <a:srgbClr val="FFC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ça </a:t>
            </a:r>
            <a:r>
              <a:rPr lang="fr-FR" sz="5400" b="1" dirty="0">
                <a:ln>
                  <a:solidFill>
                    <a:srgbClr val="FFC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ne va plus </a:t>
            </a:r>
            <a:r>
              <a:rPr lang="fr-FR" sz="5400" b="1" dirty="0" smtClean="0">
                <a:ln>
                  <a:solidFill>
                    <a:srgbClr val="FFC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durer</a:t>
            </a:r>
          </a:p>
          <a:p>
            <a:r>
              <a:rPr lang="fr-FR" sz="5400" b="1" dirty="0">
                <a:ln>
                  <a:solidFill>
                    <a:srgbClr val="FFC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5400" b="1" dirty="0" smtClean="0">
                <a:ln>
                  <a:solidFill>
                    <a:srgbClr val="FFC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</a:t>
            </a:r>
            <a:r>
              <a:rPr lang="fr-FR" sz="5400" b="1" dirty="0" smtClean="0">
                <a:ln>
                  <a:solidFill>
                    <a:srgbClr val="FFC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longtemps</a:t>
            </a:r>
            <a:r>
              <a:rPr lang="fr-FR" sz="5400" b="1" dirty="0">
                <a:ln>
                  <a:solidFill>
                    <a:srgbClr val="FFC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… </a:t>
            </a:r>
          </a:p>
        </p:txBody>
      </p:sp>
    </p:spTree>
    <p:extLst>
      <p:ext uri="{BB962C8B-B14F-4D97-AF65-F5344CB8AC3E}">
        <p14:creationId xmlns:p14="http://schemas.microsoft.com/office/powerpoint/2010/main" val="34429199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300039"/>
            <a:ext cx="11582400" cy="6222682"/>
          </a:xfrm>
          <a:prstGeom prst="rect">
            <a:avLst/>
          </a:prstGeom>
          <a:noFill/>
          <a:ln w="381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C6309-30A3-4EE0-84B0-7D2C80B26646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13/12/2020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80E4-275A-4A78-8B9C-EC7CF0629485}" type="slidenum">
              <a:rPr lang="fr-FR" sz="2000" b="1" smtClean="0">
                <a:latin typeface="Magneto" panose="04030805050802020D02" pitchFamily="82" charset="0"/>
              </a:rPr>
              <a:t>6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474382" y="2534217"/>
            <a:ext cx="9243236" cy="17543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400" b="1" dirty="0">
                <a:ln>
                  <a:solidFill>
                    <a:srgbClr val="FFC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Une jeune femme </a:t>
            </a:r>
            <a:r>
              <a:rPr lang="fr-FR" sz="5400" b="1" dirty="0" smtClean="0">
                <a:ln>
                  <a:solidFill>
                    <a:srgbClr val="FFC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arrive</a:t>
            </a:r>
          </a:p>
          <a:p>
            <a:r>
              <a:rPr lang="fr-FR" sz="5400" b="1" dirty="0">
                <a:ln>
                  <a:solidFill>
                    <a:srgbClr val="FFC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5400" b="1" dirty="0" smtClean="0">
                <a:ln>
                  <a:solidFill>
                    <a:srgbClr val="FFC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</a:t>
            </a:r>
            <a:r>
              <a:rPr lang="fr-FR" sz="5400" b="1" dirty="0" smtClean="0">
                <a:ln>
                  <a:solidFill>
                    <a:srgbClr val="FFC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5400" b="1" dirty="0">
                <a:ln>
                  <a:solidFill>
                    <a:srgbClr val="FFC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chez le médecin :</a:t>
            </a:r>
          </a:p>
        </p:txBody>
      </p:sp>
    </p:spTree>
    <p:extLst>
      <p:ext uri="{BB962C8B-B14F-4D97-AF65-F5344CB8AC3E}">
        <p14:creationId xmlns:p14="http://schemas.microsoft.com/office/powerpoint/2010/main" val="29920309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300039"/>
            <a:ext cx="11582400" cy="6222682"/>
          </a:xfrm>
          <a:prstGeom prst="rect">
            <a:avLst/>
          </a:prstGeom>
          <a:noFill/>
          <a:ln w="381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C6309-30A3-4EE0-84B0-7D2C80B26646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13/12/2020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80E4-275A-4A78-8B9C-EC7CF0629485}" type="slidenum">
              <a:rPr lang="fr-FR" sz="2000" b="1" smtClean="0">
                <a:latin typeface="Magneto" panose="04030805050802020D02" pitchFamily="82" charset="0"/>
              </a:rPr>
              <a:t>7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957263" y="500063"/>
            <a:ext cx="10186987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>
                <a:ln>
                  <a:solidFill>
                    <a:srgbClr val="FFC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- voilà, docteur, à chaque fois que je suis seule dans une pièce avec un homme, j’éprouve une irrésistible envie de faire l’amour avec lui… Est-ce que ça porte un nom ?</a:t>
            </a:r>
          </a:p>
        </p:txBody>
      </p:sp>
    </p:spTree>
    <p:extLst>
      <p:ext uri="{BB962C8B-B14F-4D97-AF65-F5344CB8AC3E}">
        <p14:creationId xmlns:p14="http://schemas.microsoft.com/office/powerpoint/2010/main" val="10702312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300039"/>
            <a:ext cx="11582400" cy="6222682"/>
          </a:xfrm>
          <a:prstGeom prst="rect">
            <a:avLst/>
          </a:prstGeom>
          <a:noFill/>
          <a:ln w="381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C6309-30A3-4EE0-84B0-7D2C80B26646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13/12/2020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80E4-275A-4A78-8B9C-EC7CF0629485}" type="slidenum">
              <a:rPr lang="fr-FR" sz="2000" b="1" smtClean="0">
                <a:latin typeface="Magneto" panose="04030805050802020D02" pitchFamily="82" charset="0"/>
              </a:rPr>
              <a:t>8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200150" y="1287721"/>
            <a:ext cx="9791700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>
                <a:ln>
                  <a:solidFill>
                    <a:srgbClr val="FFC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Mais bien sûr mademoiselle, répond le docteur en dégrafant sa ceinture, ça s’appelle une excellente nouvelle !</a:t>
            </a:r>
          </a:p>
        </p:txBody>
      </p:sp>
    </p:spTree>
    <p:extLst>
      <p:ext uri="{BB962C8B-B14F-4D97-AF65-F5344CB8AC3E}">
        <p14:creationId xmlns:p14="http://schemas.microsoft.com/office/powerpoint/2010/main" val="26450911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300039"/>
            <a:ext cx="11582400" cy="6222682"/>
          </a:xfrm>
          <a:prstGeom prst="rect">
            <a:avLst/>
          </a:prstGeom>
          <a:noFill/>
          <a:ln w="381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C6309-30A3-4EE0-84B0-7D2C80B26646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13/12/2020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80E4-275A-4A78-8B9C-EC7CF0629485}" type="slidenum">
              <a:rPr lang="fr-FR" sz="2000" b="1" smtClean="0">
                <a:latin typeface="Magneto" panose="04030805050802020D02" pitchFamily="82" charset="0"/>
              </a:rPr>
              <a:t>9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089309" y="1720840"/>
            <a:ext cx="8043862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>
                <a:ln>
                  <a:solidFill>
                    <a:srgbClr val="FFC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Mauvaises nouvelles</a:t>
            </a:r>
          </a:p>
          <a:p>
            <a:endParaRPr lang="fr-FR" sz="5400" b="1" dirty="0">
              <a:ln>
                <a:solidFill>
                  <a:srgbClr val="FFC000"/>
                </a:solidFill>
              </a:ln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  <a:p>
            <a:r>
              <a:rPr lang="fr-FR" sz="5400" b="1" dirty="0">
                <a:ln>
                  <a:solidFill>
                    <a:srgbClr val="FFC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Un docteur à son </a:t>
            </a:r>
            <a:r>
              <a:rPr lang="fr-FR" sz="5400" b="1" dirty="0" smtClean="0">
                <a:ln>
                  <a:solidFill>
                    <a:srgbClr val="FFC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patient </a:t>
            </a:r>
            <a:r>
              <a:rPr lang="fr-FR" sz="5400" b="1" dirty="0">
                <a:ln>
                  <a:solidFill>
                    <a:srgbClr val="FFC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:</a:t>
            </a:r>
          </a:p>
        </p:txBody>
      </p:sp>
    </p:spTree>
    <p:extLst>
      <p:ext uri="{BB962C8B-B14F-4D97-AF65-F5344CB8AC3E}">
        <p14:creationId xmlns:p14="http://schemas.microsoft.com/office/powerpoint/2010/main" val="25065983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300039"/>
            <a:ext cx="11582400" cy="6222682"/>
          </a:xfrm>
          <a:prstGeom prst="rect">
            <a:avLst/>
          </a:prstGeom>
          <a:noFill/>
          <a:ln w="381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C6309-30A3-4EE0-84B0-7D2C80B26646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13/12/2020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80E4-275A-4A78-8B9C-EC7CF0629485}" type="slidenum">
              <a:rPr lang="fr-FR" sz="2000" b="1" smtClean="0">
                <a:latin typeface="Magneto" panose="04030805050802020D02" pitchFamily="82" charset="0"/>
              </a:rPr>
              <a:t>10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509587" y="514351"/>
            <a:ext cx="11177587" cy="73866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800" b="1" dirty="0">
                <a:ln>
                  <a:solidFill>
                    <a:srgbClr val="FFC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J'ai reçu les résultats de vos analyses et j'ai deux mauvaises nouvelles à vous annoncer : la première, vous avez une maladie incurable et il ne vous reste que six mois à vivre. La seconde, cela fait déjà cinq mois que j'essaie de vous joindre sans </a:t>
            </a:r>
            <a:r>
              <a:rPr lang="fr-FR" sz="5400" b="1" dirty="0">
                <a:ln>
                  <a:solidFill>
                    <a:srgbClr val="FFC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succès</a:t>
            </a:r>
            <a:r>
              <a:rPr lang="fr-FR" dirty="0"/>
              <a:t>.</a:t>
            </a:r>
          </a:p>
          <a:p>
            <a:endParaRPr lang="fr-FR" dirty="0"/>
          </a:p>
          <a:p>
            <a:r>
              <a:rPr lang="fr-FR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3822020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300039"/>
            <a:ext cx="11582400" cy="6222682"/>
          </a:xfrm>
          <a:prstGeom prst="rect">
            <a:avLst/>
          </a:prstGeom>
          <a:noFill/>
          <a:ln w="381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C6309-30A3-4EE0-84B0-7D2C80B26646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13/12/2020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80E4-275A-4A78-8B9C-EC7CF0629485}" type="slidenum">
              <a:rPr lang="fr-FR" sz="2000" b="1" smtClean="0">
                <a:latin typeface="Magneto" panose="04030805050802020D02" pitchFamily="82" charset="0"/>
              </a:rPr>
              <a:t>11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772479" y="889843"/>
            <a:ext cx="11129961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>
                <a:ln>
                  <a:solidFill>
                    <a:srgbClr val="FFC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Pertes de </a:t>
            </a:r>
            <a:r>
              <a:rPr lang="fr-FR" sz="5400" b="1" dirty="0" smtClean="0">
                <a:ln>
                  <a:solidFill>
                    <a:srgbClr val="FFC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mémoire</a:t>
            </a:r>
            <a:endParaRPr lang="fr-FR" sz="5400" b="1" dirty="0">
              <a:ln>
                <a:solidFill>
                  <a:srgbClr val="FFC000"/>
                </a:solidFill>
              </a:ln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  <a:p>
            <a:r>
              <a:rPr lang="fr-FR" sz="5400" b="1" dirty="0">
                <a:ln>
                  <a:solidFill>
                    <a:srgbClr val="FFC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Docteur, j'ai de terribles pertes de mémoire : que dois-je faire </a:t>
            </a:r>
            <a:r>
              <a:rPr lang="fr-FR" sz="5400" b="1" dirty="0" smtClean="0">
                <a:ln>
                  <a:solidFill>
                    <a:srgbClr val="FFC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?</a:t>
            </a:r>
            <a:endParaRPr lang="fr-FR" sz="5400" b="1" dirty="0">
              <a:ln>
                <a:solidFill>
                  <a:srgbClr val="FFC000"/>
                </a:solidFill>
              </a:ln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  <a:p>
            <a:r>
              <a:rPr lang="fr-FR" sz="5400" b="1" dirty="0">
                <a:ln>
                  <a:solidFill>
                    <a:srgbClr val="FFC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- Eh bien, répond le médecin, payez-moi d'avance !</a:t>
            </a:r>
          </a:p>
        </p:txBody>
      </p:sp>
    </p:spTree>
    <p:extLst>
      <p:ext uri="{BB962C8B-B14F-4D97-AF65-F5344CB8AC3E}">
        <p14:creationId xmlns:p14="http://schemas.microsoft.com/office/powerpoint/2010/main" val="30215366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300039"/>
            <a:ext cx="11582400" cy="6222682"/>
          </a:xfrm>
          <a:prstGeom prst="rect">
            <a:avLst/>
          </a:prstGeom>
          <a:noFill/>
          <a:ln w="381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C6309-30A3-4EE0-84B0-7D2C80B26646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13/12/2020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3789" y="533400"/>
            <a:ext cx="11174902" cy="576072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80E4-275A-4A78-8B9C-EC7CF0629485}" type="slidenum">
              <a:rPr lang="fr-FR" sz="2000" b="1" smtClean="0">
                <a:latin typeface="Magneto" panose="04030805050802020D02" pitchFamily="82" charset="0"/>
              </a:rPr>
              <a:t>12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848421" y="2767280"/>
            <a:ext cx="10525638" cy="255454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000" b="1" dirty="0" smtClean="0">
                <a:ln>
                  <a:solidFill>
                    <a:srgbClr val="FFFF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</a:t>
            </a:r>
            <a:r>
              <a:rPr lang="fr-FR" sz="8000" b="1" dirty="0" smtClean="0">
                <a:ln>
                  <a:solidFill>
                    <a:schemeClr val="bg1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C’était</a:t>
            </a:r>
          </a:p>
          <a:p>
            <a:r>
              <a:rPr lang="fr-FR" sz="8000" b="1" dirty="0" smtClean="0">
                <a:ln>
                  <a:solidFill>
                    <a:schemeClr val="bg1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Blagues médicales</a:t>
            </a:r>
            <a:endParaRPr lang="fr-FR" sz="8000" b="1" dirty="0">
              <a:ln>
                <a:solidFill>
                  <a:schemeClr val="bg1"/>
                </a:solidFill>
              </a:ln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63764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1447</TotalTime>
  <Words>266</Words>
  <Application>Microsoft Office PowerPoint</Application>
  <PresentationFormat>Grand écran</PresentationFormat>
  <Paragraphs>73</Paragraphs>
  <Slides>12</Slides>
  <Notes>12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12</vt:i4>
      </vt:variant>
    </vt:vector>
  </HeadingPairs>
  <TitlesOfParts>
    <vt:vector size="17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12</cp:revision>
  <dcterms:created xsi:type="dcterms:W3CDTF">2020-12-11T19:44:34Z</dcterms:created>
  <dcterms:modified xsi:type="dcterms:W3CDTF">2020-12-13T17:39:57Z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