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VUHB/rhN6ZcNc+4tgtafQ==" hashData="7ZWi1Sw349kJwKEzPmKgdfDC0T7vVFegNnrH2qgxtFNL2lDjVim4VgNwOqLXyZ5OsQ7rfBCpYqQgoEp1/a3u4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8502EF-8A4C-49BD-B6F6-CD273255202B}" type="datetimeFigureOut">
              <a:rPr lang="fr-FR" smtClean="0"/>
              <a:t>13/12/2020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6616A2-ABBB-4324-93C7-7C12FD66CE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192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857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316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7107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089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841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5567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419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7708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3602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9886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1863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6742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5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FE31-FDC8-4758-9F41-DF91E4F412FF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263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B3898-A164-4A66-9D7B-5CD099B82D53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41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43B7E-F5B9-4E6D-86A6-1CCB7F2C36ED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050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080AB-AF04-4B51-94E0-D42A15AD1977}" type="datetime1">
              <a:rPr lang="fr-FR" smtClean="0"/>
              <a:t>13/12/2020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23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394B-B836-463E-9B5F-86E678E1BC30}" type="datetime1">
              <a:rPr lang="fr-FR" smtClean="0"/>
              <a:t>13/12/2020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58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A7D92-1EAD-4AC7-8F09-17B1ED537588}" type="datetime1">
              <a:rPr lang="fr-FR" smtClean="0"/>
              <a:t>13/12/2020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51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1211-E6EF-4B7B-B342-86446F81E95D}" type="datetime1">
              <a:rPr lang="fr-FR" smtClean="0"/>
              <a:t>13/12/2020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7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6D745-1121-49B5-BC25-C0110AED04FE}" type="datetime1">
              <a:rPr lang="fr-FR" smtClean="0"/>
              <a:t>13/12/2020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72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43DE9-EAC2-4143-BE32-17BA3CFBB182}" type="datetime1">
              <a:rPr lang="fr-FR" smtClean="0"/>
              <a:t>13/12/2020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8754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D2E3E-F3E6-48F7-9105-DDDCF377FD40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21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767C9-AD21-4D01-A561-43218BCFBC89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25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1C993-0840-457B-BFFB-A269D3985A42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72764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lagues médicales</a:t>
            </a:r>
          </a:p>
          <a:p>
            <a:r>
              <a:rPr lang="fr-FR" sz="80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N°3</a:t>
            </a:r>
            <a:endParaRPr lang="fr-FR" sz="8000" b="1" dirty="0">
              <a:ln>
                <a:solidFill>
                  <a:schemeClr val="accent5">
                    <a:lumMod val="75000"/>
                  </a:schemeClr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427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  <p:sndAc>
          <p:stSnd loop="1">
            <p:snd r:embed="rId3" name="1927_Ca_ne_s'invente_pas gezongen1.wav"/>
          </p:stSnd>
        </p:sndAc>
      </p:transition>
    </mc:Choice>
    <mc:Fallback>
      <p:transition spd="slow" advTm="12000">
        <p:wedge/>
        <p:sndAc>
          <p:stSnd loop="1">
            <p:snd r:embed="rId3" name="1927_Ca_ne_s'invente_pas gezongen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680" y="537458"/>
            <a:ext cx="8168640" cy="5769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0781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2050" y="1305341"/>
            <a:ext cx="1019175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 Docteur, j’ai le cafard. J’ai aussi des fourmis dans les pieds. Pouvez-vous faire quelque chose pour moi ?</a:t>
            </a:r>
          </a:p>
        </p:txBody>
      </p:sp>
    </p:spTree>
    <p:extLst>
      <p:ext uri="{BB962C8B-B14F-4D97-AF65-F5344CB8AC3E}">
        <p14:creationId xmlns:p14="http://schemas.microsoft.com/office/powerpoint/2010/main" val="2629604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34256" y="2551837"/>
            <a:ext cx="852348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vais vous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prescrire</a:t>
            </a: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insecticide. »</a:t>
            </a:r>
          </a:p>
        </p:txBody>
      </p:sp>
    </p:spTree>
    <p:extLst>
      <p:ext uri="{BB962C8B-B14F-4D97-AF65-F5344CB8AC3E}">
        <p14:creationId xmlns:p14="http://schemas.microsoft.com/office/powerpoint/2010/main" val="387354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39302" y="1720840"/>
            <a:ext cx="814387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dame est chez son médecin. Après s’être intéressé à elle, il demande :</a:t>
            </a:r>
          </a:p>
        </p:txBody>
      </p:sp>
    </p:spTree>
    <p:extLst>
      <p:ext uri="{BB962C8B-B14F-4D97-AF65-F5344CB8AC3E}">
        <p14:creationId xmlns:p14="http://schemas.microsoft.com/office/powerpoint/2010/main" val="344291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22746" y="2534217"/>
            <a:ext cx="714650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«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comment</a:t>
            </a:r>
          </a:p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vont vos enfants ?</a:t>
            </a:r>
          </a:p>
        </p:txBody>
      </p:sp>
    </p:spTree>
    <p:extLst>
      <p:ext uri="{BB962C8B-B14F-4D97-AF65-F5344CB8AC3E}">
        <p14:creationId xmlns:p14="http://schemas.microsoft.com/office/powerpoint/2010/main" val="299203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3038" y="905560"/>
            <a:ext cx="94869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Mon premier à la grippe, le second couve une angine et mon dernier à la diarrhée ! Qu'est-ce que vous en dites ?</a:t>
            </a:r>
          </a:p>
        </p:txBody>
      </p:sp>
    </p:spTree>
    <p:extLst>
      <p:ext uri="{BB962C8B-B14F-4D97-AF65-F5344CB8AC3E}">
        <p14:creationId xmlns:p14="http://schemas.microsoft.com/office/powerpoint/2010/main" val="1070231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30385" y="2551837"/>
            <a:ext cx="753122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Oh, vous savez, moi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</a:t>
            </a: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charades… »</a:t>
            </a:r>
          </a:p>
        </p:txBody>
      </p:sp>
    </p:spTree>
    <p:extLst>
      <p:ext uri="{BB962C8B-B14F-4D97-AF65-F5344CB8AC3E}">
        <p14:creationId xmlns:p14="http://schemas.microsoft.com/office/powerpoint/2010/main" val="2645091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95052" y="1305341"/>
            <a:ext cx="778714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 Docteur, je suis très inquiet. Votre diagnostic n'est pas le même que celui de votre confrère.</a:t>
            </a:r>
          </a:p>
        </p:txBody>
      </p:sp>
    </p:spTree>
    <p:extLst>
      <p:ext uri="{BB962C8B-B14F-4D97-AF65-F5344CB8AC3E}">
        <p14:creationId xmlns:p14="http://schemas.microsoft.com/office/powerpoint/2010/main" val="2506598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64658" y="1305341"/>
            <a:ext cx="746268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sais, c’est toujours comme ça. Mais l'autopsie prouvera que j'avais raison. »</a:t>
            </a:r>
          </a:p>
        </p:txBody>
      </p:sp>
    </p:spTree>
    <p:extLst>
      <p:ext uri="{BB962C8B-B14F-4D97-AF65-F5344CB8AC3E}">
        <p14:creationId xmlns:p14="http://schemas.microsoft.com/office/powerpoint/2010/main" val="13822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21252" y="1305341"/>
            <a:ext cx="937997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Avant d'être opéré du cœur, le patient demande au chirurgien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</a:t>
            </a:r>
            <a:endParaRPr lang="fr-FR" sz="5400" b="1" dirty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 L’intervention va-t-elle me coûter cher ?</a:t>
            </a:r>
          </a:p>
        </p:txBody>
      </p:sp>
    </p:spTree>
    <p:extLst>
      <p:ext uri="{BB962C8B-B14F-4D97-AF65-F5344CB8AC3E}">
        <p14:creationId xmlns:p14="http://schemas.microsoft.com/office/powerpoint/2010/main" val="3021536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68732" y="2949715"/>
            <a:ext cx="848501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Laissez donc ce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souci</a:t>
            </a: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à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vos héritiers. »</a:t>
            </a:r>
          </a:p>
        </p:txBody>
      </p:sp>
    </p:spTree>
    <p:extLst>
      <p:ext uri="{BB962C8B-B14F-4D97-AF65-F5344CB8AC3E}">
        <p14:creationId xmlns:p14="http://schemas.microsoft.com/office/powerpoint/2010/main" val="3765760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Blagues médicales</a:t>
            </a:r>
            <a:endParaRPr lang="fr-FR" sz="8000" b="1" dirty="0">
              <a:ln>
                <a:solidFill>
                  <a:schemeClr val="bg1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376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1442</TotalTime>
  <Words>243</Words>
  <Application>Microsoft Office PowerPoint</Application>
  <PresentationFormat>Grand écran</PresentationFormat>
  <Paragraphs>71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2020-12-11T19:44:34Z</dcterms:created>
  <dcterms:modified xsi:type="dcterms:W3CDTF">2020-12-13T17:28:50Z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