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UIOiaOoCv+4gu6ocE7VWg==" hashData="2RosIIwuQD5WPrgJtoRiBRxev76+m45j3f08LSDGFTkwdMrQj9a6NWaGdyp/+4TzMjVB2Q0j1KNyG08oIxMD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12/12/2020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27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12/12/2020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12/12/2020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12/12/2020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12/12/2020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12/12/2020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8000" b="1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33079" y="2451032"/>
            <a:ext cx="892584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Un Belge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chez son médecin :</a:t>
            </a:r>
          </a:p>
        </p:txBody>
      </p:sp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1083" y="889843"/>
            <a:ext cx="1012031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« Docteur, quand j'appuie sur mon ventre, j'ai mal, quand j'appuie sur mon genou, j'ai mal aussi, et quand j'appuie sur mon nez, j'ai mal encore… </a:t>
            </a:r>
          </a:p>
        </p:txBody>
      </p:sp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29798" y="2967335"/>
            <a:ext cx="1076288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Qu'est-ce que j'ai, Docteur ?</a:t>
            </a:r>
          </a:p>
        </p:txBody>
      </p:sp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5276" y="2487476"/>
            <a:ext cx="961192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avez le doigt cassé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</a:t>
            </a:r>
          </a:p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Monsieur ! »</a:t>
            </a:r>
          </a:p>
        </p:txBody>
      </p:sp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4902" y="889843"/>
            <a:ext cx="997267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Chez les </a:t>
            </a:r>
            <a:r>
              <a:rPr lang="fr-FR" sz="5400" b="1" dirty="0" err="1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Ch’tis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une petite fille répond au joli prénom de </a:t>
            </a:r>
            <a:r>
              <a:rPr lang="fr-FR" sz="5400" b="1" dirty="0" err="1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Merline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Lors d’une consultation, le médecin demande à la mère :</a:t>
            </a:r>
          </a:p>
        </p:txBody>
      </p:sp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2589" y="2534217"/>
            <a:ext cx="863730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« </a:t>
            </a:r>
            <a:r>
              <a:rPr lang="fr-FR" sz="5400" b="1" dirty="0" err="1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Merline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 </a:t>
            </a:r>
            <a:endParaRPr lang="fr-FR" sz="5400" b="1" dirty="0" smtClean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féminin de Merlin ?</a:t>
            </a:r>
          </a:p>
        </p:txBody>
      </p:sp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5729" y="2136338"/>
            <a:ext cx="9940542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Ben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nan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 </a:t>
            </a:r>
            <a:r>
              <a:rPr lang="fr-FR" sz="5400" b="1" dirty="0" err="1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Merline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 </a:t>
            </a:r>
            <a:endParaRPr lang="fr-FR" sz="5400" b="1" dirty="0" smtClean="0">
              <a:ln>
                <a:solidFill>
                  <a:srgbClr val="FFC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comme </a:t>
            </a:r>
            <a:r>
              <a:rPr lang="fr-FR" sz="5400" b="1" dirty="0" err="1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Merline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Monroe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quoi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! »</a:t>
            </a:r>
          </a:p>
        </p:txBody>
      </p:sp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05863" y="2551837"/>
            <a:ext cx="6380273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Une dame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BCBG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à son médecin :</a:t>
            </a:r>
          </a:p>
        </p:txBody>
      </p:sp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0040" y="2534217"/>
            <a:ext cx="1169262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«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Docteur, chaque </a:t>
            </a:r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fois que je</a:t>
            </a:r>
          </a:p>
          <a:p>
            <a:r>
              <a:rPr lang="fr-FR" sz="5400" b="1" dirty="0" smtClean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bois du thé, j’ai mal à un œil…</a:t>
            </a:r>
          </a:p>
        </p:txBody>
      </p:sp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9459" y="1720840"/>
            <a:ext cx="85835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C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avez essayé d’enlever la cuillère de la tasse, avant de boire ? »</a:t>
            </a:r>
          </a:p>
        </p:txBody>
      </p:sp>
    </p:spTree>
    <p:extLst>
      <p:ext uri="{BB962C8B-B14F-4D97-AF65-F5344CB8AC3E}">
        <p14:creationId xmlns:p14="http://schemas.microsoft.com/office/powerpoint/2010/main" val="96277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1445</TotalTime>
  <Words>236</Words>
  <Application>Microsoft Office PowerPoint</Application>
  <PresentationFormat>Grand écran</PresentationFormat>
  <Paragraphs>73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2020-12-11T19:44:34Z</dcterms:created>
  <dcterms:modified xsi:type="dcterms:W3CDTF">2020-12-12T19:53:08Z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