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FL4kQE1j4wAnmET/Drlpw==" hashData="Njn2TVS1pbPXHq7LoRF/aeU50ZhhCTA07Jv5K0qLdS3MkrRC6VsRCxCoTpwJiWEJCu6ICTCUaGB4Iin6Qvnm+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502EF-8A4C-49BD-B6F6-CD273255202B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6616A2-ABBB-4324-93C7-7C12FD66CE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8573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3164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107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089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8417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5567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419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7708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3602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9886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11863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6616A2-ABBB-4324-93C7-7C12FD66CE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5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7FE31-FDC8-4758-9F41-DF91E4F412FF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26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B3898-A164-4A66-9D7B-5CD099B82D53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41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43B7E-F5B9-4E6D-86A6-1CCB7F2C36E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050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080AB-AF04-4B51-94E0-D42A15AD1977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23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394B-B836-463E-9B5F-86E678E1BC30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8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A7D92-1EAD-4AC7-8F09-17B1ED537588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515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771211-E6EF-4B7B-B342-86446F81E95D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755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6D745-1121-49B5-BC25-C0110AED04FE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2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43DE9-EAC2-4143-BE32-17BA3CFBB182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754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D2E3E-F3E6-48F7-9105-DDDCF377FD4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21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67C9-AD21-4D01-A561-43218BCFBC89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225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C993-0840-457B-BFFB-A269D3985A42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680E4-275A-4A78-8B9C-EC7CF06294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2764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lagues médicales</a:t>
            </a:r>
          </a:p>
          <a:p>
            <a:r>
              <a:rPr lang="fr-FR" sz="80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80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N°12</a:t>
            </a:r>
            <a:endParaRPr lang="fr-FR" sz="8000" b="1" dirty="0">
              <a:ln>
                <a:solidFill>
                  <a:schemeClr val="accent5">
                    <a:lumMod val="75000"/>
                  </a:schemeClr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7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  <p:sndAc>
          <p:stSnd loop="1">
            <p:snd r:embed="rId3" name="1927_Ca_ne_s'invente_pas gezongen1.wav"/>
          </p:stSnd>
        </p:sndAc>
      </p:transition>
    </mc:Choice>
    <mc:Fallback>
      <p:transition spd="slow" advTm="12000">
        <p:wedge/>
        <p:sndAc>
          <p:stSnd loop="1">
            <p:snd r:embed="rId3" name="1927_Ca_ne_s'invente_pas gezongen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1680" y="537458"/>
            <a:ext cx="8168640" cy="57691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10781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325" y="511001"/>
            <a:ext cx="6900863" cy="57604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50898" t="58680" r="13494" b="33880"/>
          <a:stretch/>
        </p:blipFill>
        <p:spPr>
          <a:xfrm>
            <a:off x="6050756" y="5157788"/>
            <a:ext cx="1664494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604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1682" y="512094"/>
            <a:ext cx="6959116" cy="58338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49674" y="5000625"/>
            <a:ext cx="1664352" cy="58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54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425" y="525184"/>
            <a:ext cx="6915149" cy="577239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4975" y="5143501"/>
            <a:ext cx="1698951" cy="642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91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951" y="528638"/>
            <a:ext cx="6399212" cy="5810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203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42" r="-311" b="17292"/>
          <a:stretch/>
        </p:blipFill>
        <p:spPr>
          <a:xfrm>
            <a:off x="3414712" y="514418"/>
            <a:ext cx="5362575" cy="5829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023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39" y="528860"/>
            <a:ext cx="6343650" cy="57915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509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535740"/>
            <a:ext cx="7186612" cy="57903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659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59" b="8103"/>
          <a:stretch/>
        </p:blipFill>
        <p:spPr>
          <a:xfrm>
            <a:off x="2931318" y="528269"/>
            <a:ext cx="6329363" cy="5801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220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78" b="6055"/>
          <a:stretch/>
        </p:blipFill>
        <p:spPr>
          <a:xfrm>
            <a:off x="2686050" y="519113"/>
            <a:ext cx="6700837" cy="58149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153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0039"/>
            <a:ext cx="11582400" cy="6222682"/>
          </a:xfrm>
          <a:prstGeom prst="rect">
            <a:avLst/>
          </a:prstGeom>
          <a:noFill/>
          <a:ln w="381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6309-30A3-4EE0-84B0-7D2C80B26646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26/12/2020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789" y="533400"/>
            <a:ext cx="11174902" cy="57607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680E4-275A-4A78-8B9C-EC7CF0629485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8421" y="2767280"/>
            <a:ext cx="10525638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FF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Blagues médicales</a:t>
            </a:r>
            <a:endParaRPr lang="fr-FR" sz="8000" b="1" dirty="0">
              <a:ln>
                <a:solidFill>
                  <a:schemeClr val="bg1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7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:wedge/>
      </p:transition>
    </mc:Choice>
    <mc:Fallback>
      <p:transition spd="slow" advTm="12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1440</TotalTime>
  <Words>80</Words>
  <Application>Microsoft Office PowerPoint</Application>
  <PresentationFormat>Grand écran</PresentationFormat>
  <Paragraphs>52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2020-12-11T19:44:34Z</dcterms:created>
  <dcterms:modified xsi:type="dcterms:W3CDTF">2020-12-26T19:40:14Z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