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7"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yUV9+ibSMSK3T5KLL3gxw==" hashData="0rdhFj+Z8b99kv0q4ILh8Ju+Hdy6QXmCtefi1a9p4wktNRI/I2m6Esf+p6BXKYjQtWAIiUSqm4EkrLsEV19t0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8502EF-8A4C-49BD-B6F6-CD273255202B}" type="datetimeFigureOut">
              <a:rPr lang="fr-FR" smtClean="0"/>
              <a:t>11/09/2021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6616A2-ABBB-4324-93C7-7C12FD66CEA4}" type="slidenum">
              <a:rPr lang="fr-FR" smtClean="0"/>
              <a:t>‹N°›</a:t>
            </a:fld>
            <a:endParaRPr lang="fr-FR"/>
          </a:p>
        </p:txBody>
      </p:sp>
    </p:spTree>
    <p:extLst>
      <p:ext uri="{BB962C8B-B14F-4D97-AF65-F5344CB8AC3E}">
        <p14:creationId xmlns:p14="http://schemas.microsoft.com/office/powerpoint/2010/main" val="24581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a:t>
            </a:fld>
            <a:endParaRPr lang="fr-FR"/>
          </a:p>
        </p:txBody>
      </p:sp>
    </p:spTree>
    <p:extLst>
      <p:ext uri="{BB962C8B-B14F-4D97-AF65-F5344CB8AC3E}">
        <p14:creationId xmlns:p14="http://schemas.microsoft.com/office/powerpoint/2010/main" val="1883857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2</a:t>
            </a:fld>
            <a:endParaRPr lang="fr-FR"/>
          </a:p>
        </p:txBody>
      </p:sp>
    </p:spTree>
    <p:extLst>
      <p:ext uri="{BB962C8B-B14F-4D97-AF65-F5344CB8AC3E}">
        <p14:creationId xmlns:p14="http://schemas.microsoft.com/office/powerpoint/2010/main" val="3521316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3</a:t>
            </a:fld>
            <a:endParaRPr lang="fr-FR"/>
          </a:p>
        </p:txBody>
      </p:sp>
    </p:spTree>
    <p:extLst>
      <p:ext uri="{BB962C8B-B14F-4D97-AF65-F5344CB8AC3E}">
        <p14:creationId xmlns:p14="http://schemas.microsoft.com/office/powerpoint/2010/main" val="1207107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4</a:t>
            </a:fld>
            <a:endParaRPr lang="fr-FR"/>
          </a:p>
        </p:txBody>
      </p:sp>
    </p:spTree>
    <p:extLst>
      <p:ext uri="{BB962C8B-B14F-4D97-AF65-F5344CB8AC3E}">
        <p14:creationId xmlns:p14="http://schemas.microsoft.com/office/powerpoint/2010/main" val="1691089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5</a:t>
            </a:fld>
            <a:endParaRPr lang="fr-FR"/>
          </a:p>
        </p:txBody>
      </p:sp>
    </p:spTree>
    <p:extLst>
      <p:ext uri="{BB962C8B-B14F-4D97-AF65-F5344CB8AC3E}">
        <p14:creationId xmlns:p14="http://schemas.microsoft.com/office/powerpoint/2010/main" val="3921841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6</a:t>
            </a:fld>
            <a:endParaRPr lang="fr-FR"/>
          </a:p>
        </p:txBody>
      </p:sp>
    </p:spTree>
    <p:extLst>
      <p:ext uri="{BB962C8B-B14F-4D97-AF65-F5344CB8AC3E}">
        <p14:creationId xmlns:p14="http://schemas.microsoft.com/office/powerpoint/2010/main" val="288255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7</a:t>
            </a:fld>
            <a:endParaRPr lang="fr-FR"/>
          </a:p>
        </p:txBody>
      </p:sp>
    </p:spTree>
    <p:extLst>
      <p:ext uri="{BB962C8B-B14F-4D97-AF65-F5344CB8AC3E}">
        <p14:creationId xmlns:p14="http://schemas.microsoft.com/office/powerpoint/2010/main" val="162774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8</a:t>
            </a:fld>
            <a:endParaRPr lang="fr-FR"/>
          </a:p>
        </p:txBody>
      </p:sp>
    </p:spTree>
    <p:extLst>
      <p:ext uri="{BB962C8B-B14F-4D97-AF65-F5344CB8AC3E}">
        <p14:creationId xmlns:p14="http://schemas.microsoft.com/office/powerpoint/2010/main" val="2178770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9</a:t>
            </a:fld>
            <a:endParaRPr lang="fr-FR"/>
          </a:p>
        </p:txBody>
      </p:sp>
    </p:spTree>
    <p:extLst>
      <p:ext uri="{BB962C8B-B14F-4D97-AF65-F5344CB8AC3E}">
        <p14:creationId xmlns:p14="http://schemas.microsoft.com/office/powerpoint/2010/main" val="3460360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10</a:t>
            </a:fld>
            <a:endParaRPr lang="fr-FR"/>
          </a:p>
        </p:txBody>
      </p:sp>
    </p:spTree>
    <p:extLst>
      <p:ext uri="{BB962C8B-B14F-4D97-AF65-F5344CB8AC3E}">
        <p14:creationId xmlns:p14="http://schemas.microsoft.com/office/powerpoint/2010/main" val="2608988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11</a:t>
            </a:fld>
            <a:endParaRPr lang="fr-FR"/>
          </a:p>
        </p:txBody>
      </p:sp>
    </p:spTree>
    <p:extLst>
      <p:ext uri="{BB962C8B-B14F-4D97-AF65-F5344CB8AC3E}">
        <p14:creationId xmlns:p14="http://schemas.microsoft.com/office/powerpoint/2010/main" val="418456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4F7FE31-FDC8-4758-9F41-DF91E4F412FF}" type="datetime1">
              <a:rPr lang="fr-FR" smtClean="0"/>
              <a:t>11/09/2021</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90263365"/>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CEB3898-A164-4A66-9D7B-5CD099B82D53}" type="datetime1">
              <a:rPr lang="fr-FR" smtClean="0"/>
              <a:t>11/09/2021</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84341747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E343B7E-F5B9-4E6D-86A6-1CCB7F2C36ED}" type="datetime1">
              <a:rPr lang="fr-FR" smtClean="0"/>
              <a:t>11/09/2021</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418805090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DE080AB-AF04-4B51-94E0-D42A15AD1977}" type="datetime1">
              <a:rPr lang="fr-FR" smtClean="0"/>
              <a:t>11/09/2021</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3432235731"/>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1EB394B-B836-463E-9B5F-86E678E1BC30}" type="datetime1">
              <a:rPr lang="fr-FR" smtClean="0"/>
              <a:t>11/09/2021</a:t>
            </a:fld>
            <a:endParaRPr lang="fr-FR"/>
          </a:p>
        </p:txBody>
      </p:sp>
      <p:sp>
        <p:nvSpPr>
          <p:cNvPr id="8" name="Footer Placeholder 7"/>
          <p:cNvSpPr>
            <a:spLocks noGrp="1"/>
          </p:cNvSpPr>
          <p:nvPr>
            <p:ph type="ftr" sz="quarter" idx="11"/>
          </p:nvPr>
        </p:nvSpPr>
        <p:spPr/>
        <p:txBody>
          <a:bodyPr/>
          <a:lstStyle/>
          <a:p>
            <a:r>
              <a:rPr lang="fr-FR" smtClean="0"/>
              <a:t>PPS Lande2020</a:t>
            </a:r>
            <a:endParaRPr lang="fr-FR"/>
          </a:p>
        </p:txBody>
      </p:sp>
      <p:sp>
        <p:nvSpPr>
          <p:cNvPr id="9" name="Slide Number Placeholder 8"/>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78580914"/>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4EA7D92-1EAD-4AC7-8F09-17B1ED537588}" type="datetime1">
              <a:rPr lang="fr-FR" smtClean="0"/>
              <a:t>11/09/2021</a:t>
            </a:fld>
            <a:endParaRPr lang="fr-FR"/>
          </a:p>
        </p:txBody>
      </p:sp>
      <p:sp>
        <p:nvSpPr>
          <p:cNvPr id="4" name="Footer Placeholder 3"/>
          <p:cNvSpPr>
            <a:spLocks noGrp="1"/>
          </p:cNvSpPr>
          <p:nvPr>
            <p:ph type="ftr" sz="quarter" idx="11"/>
          </p:nvPr>
        </p:nvSpPr>
        <p:spPr/>
        <p:txBody>
          <a:bodyPr/>
          <a:lstStyle/>
          <a:p>
            <a:r>
              <a:rPr lang="fr-FR" smtClean="0"/>
              <a:t>PPS Lande2020</a:t>
            </a:r>
            <a:endParaRPr lang="fr-FR"/>
          </a:p>
        </p:txBody>
      </p:sp>
      <p:sp>
        <p:nvSpPr>
          <p:cNvPr id="5" name="Slide Number Placeholder 4"/>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442515004"/>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71211-E6EF-4B7B-B342-86446F81E95D}" type="datetime1">
              <a:rPr lang="fr-FR" smtClean="0"/>
              <a:t>11/09/2021</a:t>
            </a:fld>
            <a:endParaRPr lang="fr-FR"/>
          </a:p>
        </p:txBody>
      </p:sp>
      <p:sp>
        <p:nvSpPr>
          <p:cNvPr id="3" name="Footer Placeholder 2"/>
          <p:cNvSpPr>
            <a:spLocks noGrp="1"/>
          </p:cNvSpPr>
          <p:nvPr>
            <p:ph type="ftr" sz="quarter" idx="11"/>
          </p:nvPr>
        </p:nvSpPr>
        <p:spPr/>
        <p:txBody>
          <a:bodyPr/>
          <a:lstStyle/>
          <a:p>
            <a:r>
              <a:rPr lang="fr-FR" smtClean="0"/>
              <a:t>PPS Lande2020</a:t>
            </a:r>
            <a:endParaRPr lang="fr-FR"/>
          </a:p>
        </p:txBody>
      </p:sp>
      <p:sp>
        <p:nvSpPr>
          <p:cNvPr id="4" name="Slide Number Placeholder 3"/>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86755078"/>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5F6D745-1121-49B5-BC25-C0110AED04FE}" type="datetime1">
              <a:rPr lang="fr-FR" smtClean="0"/>
              <a:t>11/09/2021</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09727568"/>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4743DE9-EAC2-4143-BE32-17BA3CFBB182}" type="datetime1">
              <a:rPr lang="fr-FR" smtClean="0"/>
              <a:t>11/09/2021</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58754082"/>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9CD2E3E-F3E6-48F7-9105-DDDCF377FD40}" type="datetime1">
              <a:rPr lang="fr-FR" smtClean="0"/>
              <a:t>11/09/2021</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1352191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A1767C9-AD21-4D01-A561-43218BCFBC89}" type="datetime1">
              <a:rPr lang="fr-FR" smtClean="0"/>
              <a:t>11/09/2021</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462256048"/>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1C993-0840-457B-BFFB-A269D3985A42}" type="datetime1">
              <a:rPr lang="fr-FR" smtClean="0"/>
              <a:t>11/09/2021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680E4-275A-4A78-8B9C-EC7CF0629485}" type="slidenum">
              <a:rPr lang="fr-FR" smtClean="0"/>
              <a:t>‹N°›</a:t>
            </a:fld>
            <a:endParaRPr lang="fr-FR"/>
          </a:p>
        </p:txBody>
      </p:sp>
    </p:spTree>
    <p:extLst>
      <p:ext uri="{BB962C8B-B14F-4D97-AF65-F5344CB8AC3E}">
        <p14:creationId xmlns:p14="http://schemas.microsoft.com/office/powerpoint/2010/main" val="30572764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4"/>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a:ln>
                  <a:solidFill>
                    <a:schemeClr val="bg1"/>
                  </a:solidFill>
                </a:ln>
                <a:effectLst>
                  <a:glow rad="228600">
                    <a:schemeClr val="accent5">
                      <a:satMod val="175000"/>
                      <a:alpha val="40000"/>
                    </a:schemeClr>
                  </a:glow>
                </a:effectLst>
                <a:latin typeface="Magneto" panose="04030805050802020D02" pitchFamily="82" charset="0"/>
              </a:rPr>
              <a:t>B</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lagues médicales</a:t>
            </a:r>
          </a:p>
          <a:p>
            <a:r>
              <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accent5">
                      <a:lumMod val="75000"/>
                    </a:schemeClr>
                  </a:solidFill>
                </a:ln>
                <a:effectLst>
                  <a:glow rad="228600">
                    <a:schemeClr val="accent5">
                      <a:satMod val="175000"/>
                      <a:alpha val="40000"/>
                    </a:schemeClr>
                  </a:glow>
                </a:effectLst>
                <a:latin typeface="Magneto" panose="04030805050802020D02" pitchFamily="82" charset="0"/>
              </a:rPr>
              <a:t>         N°11</a:t>
            </a:r>
            <a:endPar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39427424"/>
      </p:ext>
    </p:extLst>
  </p:cSld>
  <p:clrMapOvr>
    <a:masterClrMapping/>
  </p:clrMapOvr>
  <mc:AlternateContent xmlns:mc="http://schemas.openxmlformats.org/markup-compatibility/2006" xmlns:p14="http://schemas.microsoft.com/office/powerpoint/2010/main">
    <mc:Choice Requires="p14">
      <p:transition spd="slow" p14:dur="5250" advTm="12000">
        <p:wedge/>
        <p:sndAc>
          <p:stSnd loop="1">
            <p:snd r:embed="rId3" name="1927_Ca_ne_s'invente_pas gezongen1.wav"/>
          </p:stSnd>
        </p:sndAc>
      </p:transition>
    </mc:Choice>
    <mc:Fallback xmlns="">
      <p:transition spd="slow" advTm="12000">
        <p:wedge/>
        <p:sndAc>
          <p:stSnd loop="1">
            <p:snd r:embed="rId5" name="1927_Ca_ne_s'invente_pas gezongen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1680" y="537458"/>
            <a:ext cx="8168640" cy="5769181"/>
          </a:xfrm>
          <a:prstGeom prst="rect">
            <a:avLst/>
          </a:prstGeom>
          <a:effectLst>
            <a:softEdge rad="127000"/>
          </a:effectLst>
        </p:spPr>
      </p:pic>
    </p:spTree>
    <p:extLst>
      <p:ext uri="{BB962C8B-B14F-4D97-AF65-F5344CB8AC3E}">
        <p14:creationId xmlns:p14="http://schemas.microsoft.com/office/powerpoint/2010/main" val="810781552"/>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5480447" y="3244334"/>
            <a:ext cx="1231106" cy="369332"/>
          </a:xfrm>
          <a:prstGeom prst="rect">
            <a:avLst/>
          </a:prstGeom>
        </p:spPr>
        <p:txBody>
          <a:bodyPr wrap="none">
            <a:spAutoFit/>
          </a:bodyPr>
          <a:lstStyle/>
          <a:p>
            <a:r>
              <a:rPr lang="fr-FR" dirty="0"/>
              <a:t>La patiente</a:t>
            </a:r>
          </a:p>
        </p:txBody>
      </p:sp>
    </p:spTree>
    <p:extLst>
      <p:ext uri="{BB962C8B-B14F-4D97-AF65-F5344CB8AC3E}">
        <p14:creationId xmlns:p14="http://schemas.microsoft.com/office/powerpoint/2010/main" val="2629604142"/>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4</a:t>
            </a:fld>
            <a:endParaRPr lang="fr-FR" sz="2000" b="1" dirty="0">
              <a:latin typeface="Magneto" panose="04030805050802020D02" pitchFamily="82" charset="0"/>
            </a:endParaRPr>
          </a:p>
        </p:txBody>
      </p:sp>
      <p:sp>
        <p:nvSpPr>
          <p:cNvPr id="2" name="Rectangle 1"/>
          <p:cNvSpPr/>
          <p:nvPr/>
        </p:nvSpPr>
        <p:spPr>
          <a:xfrm>
            <a:off x="3048000" y="1997839"/>
            <a:ext cx="6096000" cy="2862322"/>
          </a:xfrm>
          <a:prstGeom prst="rect">
            <a:avLst/>
          </a:prstGeom>
        </p:spPr>
        <p:txBody>
          <a:bodyPr>
            <a:spAutoFit/>
          </a:bodyPr>
          <a:lstStyle/>
          <a:p>
            <a:r>
              <a:rPr lang="fr-FR" dirty="0"/>
              <a:t>A l'hôpital, une belle jeune femme attend dans le couloir sur sa civière avant d'être conduite au bloc opératoire pour subir une petite intervention. Elle s'inquiète un peu quand même, d'autant plus que l'heure tourne. Un type en blouse blanche s'approche, relève le drap qui la recouvre et examine son corps nu. Il rabat le drap, s'éloigne vers d'autres blouses blanches et discute. Un deuxième en blouse blanche s'approche, relève le drap et l'examine. Puis il repart quand le troisième blouse blanche approche, lève le drap, et la scrute, La jeune femme s'impatiente :</a:t>
            </a:r>
          </a:p>
        </p:txBody>
      </p:sp>
    </p:spTree>
    <p:extLst>
      <p:ext uri="{BB962C8B-B14F-4D97-AF65-F5344CB8AC3E}">
        <p14:creationId xmlns:p14="http://schemas.microsoft.com/office/powerpoint/2010/main" val="387354539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3048000" y="2551837"/>
            <a:ext cx="6096000" cy="1754326"/>
          </a:xfrm>
          <a:prstGeom prst="rect">
            <a:avLst/>
          </a:prstGeom>
        </p:spPr>
        <p:txBody>
          <a:bodyPr>
            <a:spAutoFit/>
          </a:bodyPr>
          <a:lstStyle/>
          <a:p>
            <a:r>
              <a:rPr lang="fr-FR" dirty="0"/>
              <a:t>C'est bien beau toutes ces auscultations, mais quand allez-vous m'opérer?</a:t>
            </a:r>
          </a:p>
          <a:p>
            <a:endParaRPr lang="fr-FR" dirty="0"/>
          </a:p>
          <a:p>
            <a:r>
              <a:rPr lang="fr-FR" dirty="0"/>
              <a:t>L homme en blouse blanche hausse les épaules :</a:t>
            </a:r>
          </a:p>
          <a:p>
            <a:endParaRPr lang="fr-FR" dirty="0"/>
          </a:p>
          <a:p>
            <a:r>
              <a:rPr lang="fr-FR" dirty="0"/>
              <a:t>- J'en ai aucune idée, nous on repeint le couloir.</a:t>
            </a:r>
          </a:p>
        </p:txBody>
      </p:sp>
    </p:spTree>
    <p:extLst>
      <p:ext uri="{BB962C8B-B14F-4D97-AF65-F5344CB8AC3E}">
        <p14:creationId xmlns:p14="http://schemas.microsoft.com/office/powerpoint/2010/main" val="3442919996"/>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6</a:t>
            </a:fld>
            <a:endParaRPr lang="fr-FR" sz="2000" b="1" dirty="0">
              <a:latin typeface="Magneto" panose="04030805050802020D02" pitchFamily="82" charset="0"/>
            </a:endParaRPr>
          </a:p>
        </p:txBody>
      </p:sp>
      <p:sp>
        <p:nvSpPr>
          <p:cNvPr id="2" name="Rectangle 1"/>
          <p:cNvSpPr/>
          <p:nvPr/>
        </p:nvSpPr>
        <p:spPr>
          <a:xfrm>
            <a:off x="3048000" y="2274838"/>
            <a:ext cx="6096000" cy="2308324"/>
          </a:xfrm>
          <a:prstGeom prst="rect">
            <a:avLst/>
          </a:prstGeom>
        </p:spPr>
        <p:txBody>
          <a:bodyPr>
            <a:spAutoFit/>
          </a:bodyPr>
          <a:lstStyle/>
          <a:p>
            <a:r>
              <a:rPr lang="fr-FR" dirty="0"/>
              <a:t>Rencontre</a:t>
            </a:r>
          </a:p>
          <a:p>
            <a:endParaRPr lang="fr-FR" dirty="0"/>
          </a:p>
          <a:p>
            <a:r>
              <a:rPr lang="fr-FR" dirty="0"/>
              <a:t>Un automobiliste se réveille à l'hôpital. Il regarde son voisin et dit :</a:t>
            </a:r>
          </a:p>
          <a:p>
            <a:endParaRPr lang="fr-FR" dirty="0"/>
          </a:p>
          <a:p>
            <a:r>
              <a:rPr lang="fr-FR" dirty="0"/>
              <a:t>- Excusez-moi. Nous ne nous sommes pas déjà rencontrés ?</a:t>
            </a:r>
          </a:p>
          <a:p>
            <a:endParaRPr lang="fr-FR" dirty="0"/>
          </a:p>
          <a:p>
            <a:r>
              <a:rPr lang="fr-FR" dirty="0"/>
              <a:t>- Si. C'est même pour cela que nous sommes ici !</a:t>
            </a:r>
          </a:p>
        </p:txBody>
      </p:sp>
    </p:spTree>
    <p:extLst>
      <p:ext uri="{BB962C8B-B14F-4D97-AF65-F5344CB8AC3E}">
        <p14:creationId xmlns:p14="http://schemas.microsoft.com/office/powerpoint/2010/main" val="299203091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5088865" y="3244334"/>
            <a:ext cx="2014269" cy="369332"/>
          </a:xfrm>
          <a:prstGeom prst="rect">
            <a:avLst/>
          </a:prstGeom>
        </p:spPr>
        <p:txBody>
          <a:bodyPr wrap="none">
            <a:spAutoFit/>
          </a:bodyPr>
          <a:lstStyle/>
          <a:p>
            <a:r>
              <a:rPr lang="fr-FR" dirty="0"/>
              <a:t>Un drôle d'accident</a:t>
            </a:r>
          </a:p>
        </p:txBody>
      </p:sp>
    </p:spTree>
    <p:extLst>
      <p:ext uri="{BB962C8B-B14F-4D97-AF65-F5344CB8AC3E}">
        <p14:creationId xmlns:p14="http://schemas.microsoft.com/office/powerpoint/2010/main" val="1070231290"/>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8</a:t>
            </a:fld>
            <a:endParaRPr lang="fr-FR" sz="2000" b="1" dirty="0">
              <a:latin typeface="Magneto" panose="04030805050802020D02" pitchFamily="82" charset="0"/>
            </a:endParaRPr>
          </a:p>
        </p:txBody>
      </p:sp>
      <p:sp>
        <p:nvSpPr>
          <p:cNvPr id="2" name="Rectangle 1"/>
          <p:cNvSpPr/>
          <p:nvPr/>
        </p:nvSpPr>
        <p:spPr>
          <a:xfrm>
            <a:off x="3048000" y="2828836"/>
            <a:ext cx="6096000" cy="1200329"/>
          </a:xfrm>
          <a:prstGeom prst="rect">
            <a:avLst/>
          </a:prstGeom>
        </p:spPr>
        <p:txBody>
          <a:bodyPr>
            <a:spAutoFit/>
          </a:bodyPr>
          <a:lstStyle/>
          <a:p>
            <a:r>
              <a:rPr lang="fr-FR" dirty="0"/>
              <a:t>Polo va à l'hôpital voir son copain Julien, plein de bandages et lui demande :</a:t>
            </a:r>
          </a:p>
          <a:p>
            <a:endParaRPr lang="fr-FR" dirty="0"/>
          </a:p>
          <a:p>
            <a:r>
              <a:rPr lang="fr-FR" dirty="0"/>
              <a:t>- Que t'est-il arrivé ?</a:t>
            </a:r>
          </a:p>
        </p:txBody>
      </p:sp>
    </p:spTree>
    <p:extLst>
      <p:ext uri="{BB962C8B-B14F-4D97-AF65-F5344CB8AC3E}">
        <p14:creationId xmlns:p14="http://schemas.microsoft.com/office/powerpoint/2010/main" val="2645091127"/>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3048000" y="2413338"/>
            <a:ext cx="6096000" cy="2031325"/>
          </a:xfrm>
          <a:prstGeom prst="rect">
            <a:avLst/>
          </a:prstGeom>
        </p:spPr>
        <p:txBody>
          <a:bodyPr>
            <a:spAutoFit/>
          </a:bodyPr>
          <a:lstStyle/>
          <a:p>
            <a:r>
              <a:rPr lang="fr-FR" dirty="0"/>
              <a:t>J'ai été renversé par un vélo !</a:t>
            </a:r>
          </a:p>
          <a:p>
            <a:endParaRPr lang="fr-FR" dirty="0"/>
          </a:p>
          <a:p>
            <a:r>
              <a:rPr lang="fr-FR" dirty="0"/>
              <a:t>- Pas possible ! Comment as-tu fait ?</a:t>
            </a:r>
          </a:p>
          <a:p>
            <a:endParaRPr lang="fr-FR" dirty="0"/>
          </a:p>
          <a:p>
            <a:r>
              <a:rPr lang="fr-FR" dirty="0"/>
              <a:t>- Ce n'est pas tout ! J'ai été écrasé par une moto, puis par une décapotable, ensuite par un avion, et pour finir, par une soucoupe volante !</a:t>
            </a:r>
          </a:p>
        </p:txBody>
      </p:sp>
    </p:spTree>
    <p:extLst>
      <p:ext uri="{BB962C8B-B14F-4D97-AF65-F5344CB8AC3E}">
        <p14:creationId xmlns:p14="http://schemas.microsoft.com/office/powerpoint/2010/main" val="2506598360"/>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10</a:t>
            </a:fld>
            <a:endParaRPr lang="fr-FR" sz="2000" b="1" dirty="0">
              <a:latin typeface="Magneto" panose="04030805050802020D02" pitchFamily="82" charset="0"/>
            </a:endParaRPr>
          </a:p>
        </p:txBody>
      </p:sp>
      <p:sp>
        <p:nvSpPr>
          <p:cNvPr id="2" name="Rectangle 1"/>
          <p:cNvSpPr/>
          <p:nvPr/>
        </p:nvSpPr>
        <p:spPr>
          <a:xfrm>
            <a:off x="3048000" y="2828836"/>
            <a:ext cx="6096000" cy="1200329"/>
          </a:xfrm>
          <a:prstGeom prst="rect">
            <a:avLst/>
          </a:prstGeom>
        </p:spPr>
        <p:txBody>
          <a:bodyPr>
            <a:spAutoFit/>
          </a:bodyPr>
          <a:lstStyle/>
          <a:p>
            <a:r>
              <a:rPr lang="fr-FR" dirty="0"/>
              <a:t> Je ne te crois pas !</a:t>
            </a:r>
          </a:p>
          <a:p>
            <a:endParaRPr lang="fr-FR" dirty="0"/>
          </a:p>
          <a:p>
            <a:r>
              <a:rPr lang="fr-FR" dirty="0"/>
              <a:t>- Je t'assure ! Mais heureusement, après la soucoupe volante, le patron du manège a coupé le courant !</a:t>
            </a:r>
          </a:p>
        </p:txBody>
      </p:sp>
    </p:spTree>
    <p:extLst>
      <p:ext uri="{BB962C8B-B14F-4D97-AF65-F5344CB8AC3E}">
        <p14:creationId xmlns:p14="http://schemas.microsoft.com/office/powerpoint/2010/main" val="1382202014"/>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11/09/2021</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3"/>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smtClean="0">
                <a:ln>
                  <a:solidFill>
                    <a:srgbClr val="FFFF00"/>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C’était</a:t>
            </a:r>
          </a:p>
          <a:p>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Blagues médicales</a:t>
            </a:r>
            <a:endParaRPr lang="fr-FR" sz="8000" b="1" dirty="0">
              <a:ln>
                <a:solidFill>
                  <a:schemeClr val="bg1"/>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46376403"/>
      </p:ext>
    </p:extLst>
  </p:cSld>
  <p:clrMapOvr>
    <a:masterClrMapping/>
  </p:clrMapOvr>
  <mc:AlternateContent xmlns:mc="http://schemas.openxmlformats.org/markup-compatibility/2006" xmlns:p14="http://schemas.microsoft.com/office/powerpoint/2010/main">
    <mc:Choice Requires="p14">
      <p:transition spd="slow" p14:dur="5250" advTm="12000">
        <p:wedge/>
      </p:transition>
    </mc:Choice>
    <mc:Fallback xmlns="">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1434</TotalTime>
  <Words>353</Words>
  <Application>Microsoft Office PowerPoint</Application>
  <PresentationFormat>Grand écran</PresentationFormat>
  <Paragraphs>74</Paragraphs>
  <Slides>11</Slides>
  <Notes>11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11</vt:i4>
      </vt:variant>
    </vt:vector>
  </HeadingPairs>
  <TitlesOfParts>
    <vt:vector size="16"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2020-12-11T19:44:34Z</dcterms:created>
  <dcterms:modified xsi:type="dcterms:W3CDTF">2021-09-11T12:13:45Z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