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Sz24dYNbNwVhTFj7LnPmA==" hashData="0r07tH5smAaWHhTqEr5xwqFzcHCDAEn2yiOuEtPKK95GA4eLA8v50WEe60T2+N0VmX/z/qGChYnophOzeRE7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11/09/2021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807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440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11/09/2021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11/09/2021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11/09/2021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11/09/2021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11/09/2021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11/09/2021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11/09/2021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N°10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 xmlns="">
      <p:transition spd="slow" advTm="12000">
        <p:wedge/>
        <p:sndAc>
          <p:stSnd loop="1">
            <p:snd r:embed="rId5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Mauvais pressentiment</a:t>
            </a:r>
          </a:p>
          <a:p>
            <a:endParaRPr lang="fr-FR" dirty="0"/>
          </a:p>
          <a:p>
            <a:r>
              <a:rPr lang="fr-FR" dirty="0"/>
              <a:t>Un type se remet doucement de son intervention chirurgicale subie le matin même. Une infirmière rentre dans sa chambre et lui demande comment il se sent :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Ben, cela va bien, mais je n’ai pas aimé ce que le chirurgien a dit quand je commençais à me réveiller à la fin de l’opération.</a:t>
            </a:r>
          </a:p>
          <a:p>
            <a:endParaRPr lang="fr-FR" dirty="0"/>
          </a:p>
          <a:p>
            <a:r>
              <a:rPr lang="fr-FR" dirty="0"/>
              <a:t>- Ah, bon, qu’a dit le docteur ?</a:t>
            </a:r>
          </a:p>
          <a:p>
            <a:endParaRPr lang="fr-FR" dirty="0"/>
          </a:p>
          <a:p>
            <a:r>
              <a:rPr lang="fr-FR" dirty="0"/>
              <a:t>- J’ai entendu : "Aie, aie, aie !".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Dieu et le chirurgien</a:t>
            </a:r>
          </a:p>
          <a:p>
            <a:endParaRPr lang="fr-FR" dirty="0"/>
          </a:p>
          <a:p>
            <a:r>
              <a:rPr lang="fr-FR" dirty="0"/>
              <a:t>Quelle est la différence entre Dieu et un chirurgien ?</a:t>
            </a:r>
          </a:p>
          <a:p>
            <a:endParaRPr lang="fr-FR" dirty="0"/>
          </a:p>
          <a:p>
            <a:r>
              <a:rPr lang="fr-FR" dirty="0"/>
              <a:t>Dieu ne se prend pas pour un chirurgien !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8288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La femme du notaire</a:t>
            </a:r>
          </a:p>
          <a:p>
            <a:endParaRPr lang="fr-FR" dirty="0"/>
          </a:p>
          <a:p>
            <a:r>
              <a:rPr lang="fr-FR" dirty="0"/>
              <a:t>Deux chirurgiens esthétique se retrouve sur leur parcours de golf favori. Ils en profitent pour discuter :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36339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J'ai opéré la femme du notaire la semaine dernière.</a:t>
            </a:r>
          </a:p>
          <a:p>
            <a:endParaRPr lang="fr-FR" dirty="0"/>
          </a:p>
          <a:p>
            <a:r>
              <a:rPr lang="fr-FR" dirty="0"/>
              <a:t>- Ah oui ? Et pour quoi ?</a:t>
            </a:r>
          </a:p>
          <a:p>
            <a:endParaRPr lang="fr-FR" dirty="0"/>
          </a:p>
          <a:p>
            <a:r>
              <a:rPr lang="fr-FR" dirty="0"/>
              <a:t>- Pour à peu près 5 000 euros.</a:t>
            </a:r>
          </a:p>
          <a:p>
            <a:endParaRPr lang="fr-FR" dirty="0"/>
          </a:p>
          <a:p>
            <a:r>
              <a:rPr lang="fr-FR" dirty="0"/>
              <a:t>- Oui, mais qu'est-ce qu'elle avait ?</a:t>
            </a:r>
          </a:p>
          <a:p>
            <a:endParaRPr lang="fr-FR" dirty="0"/>
          </a:p>
          <a:p>
            <a:r>
              <a:rPr lang="fr-FR" dirty="0"/>
              <a:t>- A peu près 5 000 euros.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Pharmacie et hôpital</a:t>
            </a:r>
          </a:p>
          <a:p>
            <a:endParaRPr lang="fr-FR" dirty="0"/>
          </a:p>
          <a:p>
            <a:r>
              <a:rPr lang="fr-FR" dirty="0"/>
              <a:t>Vengeance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8288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Une femme se rend dans une pharmacie et demande de l’arsenic. Le pharmacien lui demande :</a:t>
            </a:r>
          </a:p>
          <a:p>
            <a:endParaRPr lang="fr-FR" dirty="0"/>
          </a:p>
          <a:p>
            <a:r>
              <a:rPr lang="fr-FR" dirty="0"/>
              <a:t>- Qu’allez-vous faire avec l’arsenic ?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36339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Je vais tuer mon mari.</a:t>
            </a:r>
          </a:p>
          <a:p>
            <a:endParaRPr lang="fr-FR" dirty="0"/>
          </a:p>
          <a:p>
            <a:r>
              <a:rPr lang="fr-FR" dirty="0"/>
              <a:t>- Quoi ?? Je ne peux pas vous vendre ça pour commettre un meurtre !</a:t>
            </a:r>
          </a:p>
          <a:p>
            <a:endParaRPr lang="fr-FR" dirty="0"/>
          </a:p>
          <a:p>
            <a:r>
              <a:rPr lang="fr-FR" dirty="0"/>
              <a:t>Alors la femme sort de son sac une photo de son mari en train de faire l’amour à la femme du pharmacien.</a:t>
            </a:r>
          </a:p>
          <a:p>
            <a:endParaRPr lang="fr-FR" dirty="0"/>
          </a:p>
          <a:p>
            <a:r>
              <a:rPr lang="fr-FR" dirty="0"/>
              <a:t>- Ah, mais ça change tout si vous avez une ordonnance…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Quiproquo</a:t>
            </a:r>
          </a:p>
          <a:p>
            <a:endParaRPr lang="fr-FR" dirty="0"/>
          </a:p>
          <a:p>
            <a:r>
              <a:rPr lang="fr-FR" dirty="0"/>
              <a:t>A la pharmacie, un vieux se pointe et demande du Viagra 50.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- Désolé monsieur, mais nous n'avons plus de 50. Je vais voir en réserve s'il reste du 100.</a:t>
            </a:r>
          </a:p>
        </p:txBody>
      </p:sp>
    </p:spTree>
    <p:extLst>
      <p:ext uri="{BB962C8B-B14F-4D97-AF65-F5344CB8AC3E}">
        <p14:creationId xmlns:p14="http://schemas.microsoft.com/office/powerpoint/2010/main" val="371836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36339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La pharmacienne part dans la réserve, et revient au bout d'une minute.</a:t>
            </a:r>
          </a:p>
          <a:p>
            <a:endParaRPr lang="fr-FR" dirty="0"/>
          </a:p>
          <a:p>
            <a:r>
              <a:rPr lang="fr-FR" dirty="0"/>
              <a:t>-Voilà du 100. Faudra en prendre avec un verre d'eau, et ce soir vous la cassez en deux !</a:t>
            </a:r>
          </a:p>
          <a:p>
            <a:endParaRPr lang="fr-FR" dirty="0"/>
          </a:p>
          <a:p>
            <a:r>
              <a:rPr lang="fr-FR" dirty="0"/>
              <a:t>- Ma femme ?</a:t>
            </a:r>
          </a:p>
          <a:p>
            <a:endParaRPr lang="fr-FR" dirty="0"/>
          </a:p>
          <a:p>
            <a:r>
              <a:rPr lang="fr-FR" dirty="0"/>
              <a:t>- La </a:t>
            </a:r>
            <a:r>
              <a:rPr lang="fr-FR" dirty="0" err="1"/>
              <a:t>gellule</a:t>
            </a:r>
            <a:r>
              <a:rPr lang="fr-FR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02976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11/09/2021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1434</TotalTime>
  <Words>426</Words>
  <Application>Microsoft Office PowerPoint</Application>
  <PresentationFormat>Grand écran</PresentationFormat>
  <Paragraphs>109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2020-12-11T19:44:34Z</dcterms:created>
  <dcterms:modified xsi:type="dcterms:W3CDTF">2021-09-11T12:11:51Z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