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h332w/JckerbQm+6SDMtA==" hashData="DnR4fV/wiQOmlRzdulYWn7r8Fxnolo4UihaACVWJRPSMhXQRpNd0aNNsrseMyCOXx24CijlVEQGHgiYyTqlv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11/12/2020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11/12/2020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11/12/2020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médicales</a:t>
            </a:r>
          </a:p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N°1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>
      <p:transition spd="slow" advTm="12000">
        <p:wedge/>
        <p:sndAc>
          <p:stSnd loop="1">
            <p:snd r:embed="rId3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9625" y="889843"/>
            <a:ext cx="105727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médecin accoucheur entre dans la salle de travail et voit la jeune future maman tourner désespérément les pages de l'annuaire du téléphone.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5565" y="968310"/>
            <a:ext cx="1101134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« Vous cherchez un prénom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le petit, demande-t-il ?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62046" y="3390907"/>
            <a:ext cx="10498387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Non, le prénom, je l'ai déjà,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c'est le nom que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je cherche ! »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3931" y="1723766"/>
            <a:ext cx="97241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Quel est l’âge du papa ?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1051" y="3624560"/>
            <a:ext cx="1028037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J’sais déjà pas son nom… 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alors son âge !… »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0079" y="1386959"/>
            <a:ext cx="918232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Vous allez reconnaître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l’enfant, Monsieur ?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94080" y="3697665"/>
            <a:ext cx="700384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Ben… j’sais pas… 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j’lai jamais vu… »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09800" y="2551837"/>
            <a:ext cx="766588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blonde consulte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 médecin :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6573" y="2487476"/>
            <a:ext cx="950933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« Docteur,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j'ai la diarrhée mentale.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168" y="1305341"/>
            <a:ext cx="949166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C’est à dire ?</a:t>
            </a:r>
          </a:p>
          <a:p>
            <a:endParaRPr lang="fr-FR" sz="5400" b="1" dirty="0" smtClean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Chaque fois que j'ai une idée, c'est une idée de   merde !… »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0518" y="2551837"/>
            <a:ext cx="867096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Une prostituée est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chez son gynécologue.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74933" y="1696372"/>
            <a:ext cx="94726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Vous perdez beaucoup pendant vos règles ?</a:t>
            </a:r>
          </a:p>
          <a:p>
            <a:endParaRPr lang="fr-FR" sz="5400" b="1" dirty="0" smtClean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2000 ou 3000 balles… »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1430</TotalTime>
  <Words>234</Words>
  <Application>Microsoft Office PowerPoint</Application>
  <PresentationFormat>Grand écran</PresentationFormat>
  <Paragraphs>77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2020-12-11T19:44:34Z</dcterms:created>
  <dcterms:modified xsi:type="dcterms:W3CDTF">2020-12-12T19:35:13Z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