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NwDk8xjmQNnWX8UqRL2mQ==" hashData="FmvPtfYCPSMTS70aFY4FBUYu0rP6uzk2sYi9UpJ6G651wY1QyIl2i6u8et7P3sHWNSPKF9GPy6k01rJpBdY2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N°9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>
            <p:snd r:embed="rId3" name="Syracuse - Henri Salvador.wav"/>
          </p:stSnd>
        </p:sndAc>
      </p:transition>
    </mc:Choice>
    <mc:Fallback>
      <p:transition spd="slow" advTm="12000">
        <p:wedge/>
        <p:sndAc>
          <p:stSnd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075" y="566629"/>
            <a:ext cx="8402129" cy="56057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177" y="402139"/>
            <a:ext cx="8505645" cy="56815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617" y="445969"/>
            <a:ext cx="7476766" cy="56125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154" y="367581"/>
            <a:ext cx="8781691" cy="585446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063" y="564373"/>
            <a:ext cx="8540151" cy="56120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132" y="521898"/>
            <a:ext cx="7643004" cy="57322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875" y="452886"/>
            <a:ext cx="7614250" cy="57106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2050" y="414069"/>
            <a:ext cx="8627900" cy="56771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726" y="405727"/>
            <a:ext cx="8630548" cy="57359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143" y="446417"/>
            <a:ext cx="8595713" cy="5712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500332"/>
            <a:ext cx="8690821" cy="57537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2021-04-17T15:09:11Z</dcterms:created>
  <dcterms:modified xsi:type="dcterms:W3CDTF">2021-04-17T19:20:06Z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