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R2T3q7jdxAor49nr+NXYw==" hashData="HKIoW5qztdZVzzYHfKeqctsMPMJlxPVtvwIW0rvE6Yi+vBcTioE0UWJFhEJmwsusg62lZh3L9Nv60ExkzWFH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>
            <p:snd r:embed="rId3" name="Syracuse - Henri Salvador.wav"/>
          </p:stSnd>
        </p:sndAc>
      </p:transition>
    </mc:Choice>
    <mc:Fallback>
      <p:transition spd="slow" advTm="12000">
        <p:wedge/>
        <p:sndAc>
          <p:stSnd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5924" y="427980"/>
            <a:ext cx="8540151" cy="56991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952" y="345057"/>
            <a:ext cx="8778096" cy="58520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2035" y="431321"/>
            <a:ext cx="8527930" cy="56852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123" y="379562"/>
            <a:ext cx="8583754" cy="570572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638" y="474804"/>
            <a:ext cx="8988724" cy="55929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4166" y="375154"/>
            <a:ext cx="8643668" cy="57368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1804" y="407838"/>
            <a:ext cx="8488392" cy="56589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762" y="384195"/>
            <a:ext cx="7470475" cy="58103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055" y="414248"/>
            <a:ext cx="8655889" cy="57301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6387" y="431322"/>
            <a:ext cx="8599226" cy="574096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32" y="569343"/>
            <a:ext cx="10905535" cy="547112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2021-04-17T15:09:11Z</dcterms:created>
  <dcterms:modified xsi:type="dcterms:W3CDTF">2021-04-17T18:49:53Z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