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/ZOA8ZlVGc4u3x1aFzqpA==" hashData="ZtANnHFU+j73ETSDfh0N71UaE3uqy82TgJfWFMbBebQHqYIOudtIfWU9a279M71umFfB+ooPD+u+T2QnHIg7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10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EBE7C-5706-4750-89DF-CE7FE05A2CD1}" type="datetimeFigureOut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BBC08B-42D9-45B5-9512-3D5E5C1D9F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101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9212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773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558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8247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141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04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97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903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5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6364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711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1474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072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3283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BBC08B-42D9-45B5-9512-3D5E5C1D9FF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76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CCDCE3-A0BC-4098-B0C1-1289400FB82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83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F81FA-B5B6-4DDA-A758-32D02679FD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965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5E4E9-236F-489A-BAF6-9E4916CBE00E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432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7F4D3-A709-4F40-9874-946665F19A63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7540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81165-DA9D-4DF6-936E-C5BDF1D97622}" type="datetime1">
              <a:rPr lang="fr-FR" smtClean="0"/>
              <a:t>17/04/2021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555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1DE-A8FE-4D8E-83DE-481C6E9B1D41}" type="datetime1">
              <a:rPr lang="fr-FR" smtClean="0"/>
              <a:t>17/04/2021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76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06825-569E-4A70-BE1C-C923B966BAE2}" type="datetime1">
              <a:rPr lang="fr-FR" smtClean="0"/>
              <a:t>17/04/2021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065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45C8-83B3-4939-ACD4-B365EE8C97F4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856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512F7-183F-453D-BA8D-85FFE9152F5C}" type="datetime1">
              <a:rPr lang="fr-FR" smtClean="0"/>
              <a:t>17/04/2021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5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E835F-353B-42A7-9290-C9571ED6D1E6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3310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63285-74B7-45BF-AAC2-01B58CAF6254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84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1000">
              <a:schemeClr val="accent5">
                <a:lumMod val="60000"/>
                <a:lumOff val="40000"/>
              </a:schemeClr>
            </a:gs>
            <a:gs pos="85000">
              <a:schemeClr val="accent5">
                <a:lumMod val="75000"/>
              </a:schemeClr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4AA8C-734D-4CCE-919F-E4BB6010A1DA}" type="datetime1">
              <a:rPr lang="fr-FR" smtClean="0"/>
              <a:t>17/04/2021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461FEC-8B9C-4099-BA2E-170998B59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88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3" y="1613118"/>
            <a:ext cx="7331173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115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29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  <p:sndAc>
          <p:stSnd loop="1">
            <p:snd r:embed="rId3" name="Syracuse - Henri Salvador.wav"/>
          </p:stSnd>
        </p:sndAc>
      </p:transition>
    </mc:Choice>
    <mc:Fallback>
      <p:transition spd="slow" advTm="12000">
        <p:wedge/>
        <p:sndAc>
          <p:stSnd loop="1">
            <p:snd r:embed="rId3" name="Syracuse - Henri Salvad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37151" y="910249"/>
            <a:ext cx="942702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Syracuse est une ville italienne de la côte ionienne, en Sicile. Elle est connue pour ses ruines anciennes. Le parc archéologique central de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Neapolis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comprend un amphithéâtre romain,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Teatro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Greco et l'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Orecchio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di Dionisio, une grotte calcaire en forme d'oreille humaine. Le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Museo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Archeologico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Regionale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Paolo </a:t>
            </a:r>
            <a:r>
              <a:rPr lang="fr-FR" sz="2800" b="1" dirty="0" err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Orsi</a:t>
            </a:r>
            <a:r>
              <a:rPr lang="fr-FR" sz="28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expose des objets en terre cuite, des portraits romains, ainsi que des pièces de marbre blanc dans lesquelles sont gravées des scènes de l'Ancien Testament. </a:t>
            </a:r>
            <a:endParaRPr lang="fr-FR" sz="28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Rectangle à coins arrondis 7"/>
          <p:cNvSpPr/>
          <p:nvPr/>
        </p:nvSpPr>
        <p:spPr>
          <a:xfrm>
            <a:off x="838200" y="609600"/>
            <a:ext cx="10624930" cy="5433391"/>
          </a:xfrm>
          <a:prstGeom prst="roundRect">
            <a:avLst/>
          </a:prstGeom>
          <a:noFill/>
          <a:ln w="2286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14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3" b="8536"/>
          <a:stretch/>
        </p:blipFill>
        <p:spPr>
          <a:xfrm>
            <a:off x="1221063" y="260488"/>
            <a:ext cx="9749873" cy="5941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469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72460"/>
            <a:ext cx="10423276" cy="58370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3639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7337" y="396815"/>
            <a:ext cx="8657326" cy="577155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9947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714" y="370498"/>
            <a:ext cx="8704572" cy="57715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929125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1034" y="363000"/>
            <a:ext cx="8729932" cy="581768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1687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173" y="431321"/>
            <a:ext cx="8719654" cy="57331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406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222" y="362310"/>
            <a:ext cx="8643555" cy="575793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02705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2191" y="431319"/>
            <a:ext cx="8587617" cy="572794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6052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4"/>
          <a:stretch/>
        </p:blipFill>
        <p:spPr>
          <a:xfrm>
            <a:off x="954177" y="473135"/>
            <a:ext cx="10283645" cy="588321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486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483" y="547713"/>
            <a:ext cx="9351034" cy="57625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1834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9607" y="310550"/>
            <a:ext cx="7832785" cy="58745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73956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910" y="558810"/>
            <a:ext cx="10374180" cy="57403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0120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C7E48-0017-4B46-ABFD-8941A7482874}" type="datetime1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17/04/2021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461FEC-8B9C-4099-BA2E-170998B5928E}" type="slidenum">
              <a:rPr lang="fr-FR" sz="24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477078"/>
            <a:ext cx="10287000" cy="56474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430415" y="1613118"/>
            <a:ext cx="7331174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Syracuse</a:t>
            </a:r>
          </a:p>
        </p:txBody>
      </p:sp>
    </p:spTree>
    <p:extLst>
      <p:ext uri="{BB962C8B-B14F-4D97-AF65-F5344CB8AC3E}">
        <p14:creationId xmlns:p14="http://schemas.microsoft.com/office/powerpoint/2010/main" val="201891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177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2021-04-17T15:09:11Z</dcterms:created>
  <dcterms:modified xsi:type="dcterms:W3CDTF">2021-04-17T18:29:41Z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