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RUlBqr48eS5B9QS5BTG1Q==" hashData="ZVcY/4tR5cARPxXmQXsMHKL8wG7udx2LWv+Ty9zOt7u+8FqVrswhFD5pQcGk/YNKzqr3yFA0Er/D1Y/OD/AZ5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N°6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301" y="465557"/>
            <a:ext cx="8493398" cy="56591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9" y="622108"/>
            <a:ext cx="9763101" cy="56137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007" y="345056"/>
            <a:ext cx="10518793" cy="58905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963" y="396816"/>
            <a:ext cx="8640073" cy="57600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420" y="443022"/>
            <a:ext cx="10817159" cy="569591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740" y="397320"/>
            <a:ext cx="7746520" cy="58218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7901" y="476537"/>
            <a:ext cx="8816197" cy="566338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8" b="17485"/>
          <a:stretch/>
        </p:blipFill>
        <p:spPr>
          <a:xfrm>
            <a:off x="1546664" y="448574"/>
            <a:ext cx="9098672" cy="56589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647" y="362310"/>
            <a:ext cx="8694706" cy="57964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297" t="-1" r="4961" b="-1"/>
          <a:stretch/>
        </p:blipFill>
        <p:spPr>
          <a:xfrm>
            <a:off x="557841" y="396816"/>
            <a:ext cx="11076318" cy="58215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637" y="330993"/>
            <a:ext cx="8988725" cy="58286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2021-04-17T15:09:11Z</dcterms:created>
  <dcterms:modified xsi:type="dcterms:W3CDTF">2021-04-17T18:31:15Z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