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g30wAAmr5xQp5sUlqeNsQ==" hashData="OGQH7yr7i7ebj261qiM0V54fu9GAsqmqogdzWWXU8yRRgSVcSisGTCtCqSvdOZnGI8AgN0yE7MxwiJ+XSzxl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EBE7C-5706-4750-89DF-CE7FE05A2CD1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BC08B-42D9-45B5-9512-3D5E5C1D9F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101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212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773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58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824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141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97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90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5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636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71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07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1474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328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76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DCE3-A0BC-4098-B0C1-1289400FB82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83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F81FA-B5B6-4DDA-A758-32D02679FD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5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E4E9-236F-489A-BAF6-9E4916CBE00E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43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F4D3-A709-4F40-9874-946665F19A6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5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165-DA9D-4DF6-936E-C5BDF1D97622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5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1DE-A8FE-4D8E-83DE-481C6E9B1D41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76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6825-569E-4A70-BE1C-C923B966BAE2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0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45C8-83B3-4939-ACD4-B365EE8C97F4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56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12F7-183F-453D-BA8D-85FFE9152F5C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5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E835F-353B-42A7-9290-C9571ED6D1E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31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63285-74B7-45BF-AAC2-01B58CAF625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8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1000">
              <a:schemeClr val="accent5">
                <a:lumMod val="60000"/>
                <a:lumOff val="40000"/>
              </a:schemeClr>
            </a:gs>
            <a:gs pos="85000">
              <a:schemeClr val="accent5">
                <a:lumMod val="75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AA8C-734D-4CCE-919F-E4BB6010A1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88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3" y="1613118"/>
            <a:ext cx="7331173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N°5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9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  <p:sndAc>
          <p:stSnd loop="1">
            <p:snd r:embed="rId3" name="Syracuse - Henri Salvador.wav"/>
          </p:stSnd>
        </p:sndAc>
      </p:transition>
    </mc:Choice>
    <mc:Fallback>
      <p:transition spd="slow" advTm="12000">
        <p:wedge/>
        <p:sndAc>
          <p:stSnd loop="1">
            <p:snd r:embed="rId3" name="Syracuse - Henri Salvad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7151" y="910249"/>
            <a:ext cx="94270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Syracuse est une ville italienne de la côte ionienne, en Sicile. Elle est connue pour ses ruines anciennes. Le parc archéologique central de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Neapolis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comprend un amphithéâtre romain,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Teatro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Greco et l'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Orecchio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di Dionisio, une grotte calcaire en forme d'oreille humaine.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Museo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Archeologico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Regionale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Paolo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Orsi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expose des objets en terre cuite, des portraits romains, ainsi que des pièces de marbre blanc dans lesquelles sont gravées des scènes de l'Ancien Testament. </a:t>
            </a:r>
            <a:endParaRPr lang="fr-FR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609600"/>
            <a:ext cx="10624930" cy="5433391"/>
          </a:xfrm>
          <a:prstGeom prst="roundRect">
            <a:avLst/>
          </a:prstGeom>
          <a:noFill/>
          <a:ln w="228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14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3" b="8536"/>
          <a:stretch/>
        </p:blipFill>
        <p:spPr>
          <a:xfrm>
            <a:off x="1221063" y="260488"/>
            <a:ext cx="9749873" cy="59415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469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1468" y="569343"/>
            <a:ext cx="9084517" cy="564196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639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1034" y="329278"/>
            <a:ext cx="8729932" cy="583814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9947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2998" y="500332"/>
            <a:ext cx="8614194" cy="574279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2912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9660" y="354162"/>
            <a:ext cx="8712679" cy="580845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1687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2" b="12705"/>
          <a:stretch/>
        </p:blipFill>
        <p:spPr>
          <a:xfrm>
            <a:off x="1521293" y="369618"/>
            <a:ext cx="9149414" cy="598673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0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407" y="373332"/>
            <a:ext cx="8747185" cy="583145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0270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785" y="548316"/>
            <a:ext cx="10242430" cy="576136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6052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26" b="11195"/>
          <a:stretch/>
        </p:blipFill>
        <p:spPr>
          <a:xfrm>
            <a:off x="1811547" y="578977"/>
            <a:ext cx="8568906" cy="57000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486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3838" y="425090"/>
            <a:ext cx="8564323" cy="57095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3956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038" r="210" b="9434"/>
          <a:stretch/>
        </p:blipFill>
        <p:spPr>
          <a:xfrm>
            <a:off x="609600" y="414068"/>
            <a:ext cx="10949796" cy="57969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1834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675" y="604684"/>
            <a:ext cx="9954883" cy="559369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012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5" y="1613118"/>
            <a:ext cx="733117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</p:txBody>
      </p:sp>
    </p:spTree>
    <p:extLst>
      <p:ext uri="{BB962C8B-B14F-4D97-AF65-F5344CB8AC3E}">
        <p14:creationId xmlns:p14="http://schemas.microsoft.com/office/powerpoint/2010/main" val="201891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2021-04-17T15:09:11Z</dcterms:created>
  <dcterms:modified xsi:type="dcterms:W3CDTF">2021-04-17T18:32:25Z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