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mmyQyVVbraYvONjS97tjg==" hashData="IxuSMlFv+j8c4moC1O6AZMnGxIwPDfTBKKchRKnv5J1rrRCVJgw6vIRoTMGy1ZEUzfmc7EPHHCcPnfovZW8W+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CEBE7C-5706-4750-89DF-CE7FE05A2CD1}" type="datetimeFigureOut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BBC08B-42D9-45B5-9512-3D5E5C1D9F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101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212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7738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558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8247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141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604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976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9030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59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636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8711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1474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072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3283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765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DCE3-A0BC-4098-B0C1-1289400FB82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83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F81FA-B5B6-4DDA-A758-32D02679FD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65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E4E9-236F-489A-BAF6-9E4916CBE00E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43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F4D3-A709-4F40-9874-946665F19A63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75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165-DA9D-4DF6-936E-C5BDF1D97622}" type="datetime1">
              <a:rPr lang="fr-FR" smtClean="0"/>
              <a:t>17/04/2021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55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51DE-A8FE-4D8E-83DE-481C6E9B1D41}" type="datetime1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76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6825-569E-4A70-BE1C-C923B966BAE2}" type="datetime1">
              <a:rPr lang="fr-FR" smtClean="0"/>
              <a:t>17/04/2021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06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D45C8-83B3-4939-ACD4-B365EE8C97F4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856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512F7-183F-453D-BA8D-85FFE9152F5C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05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E835F-353B-42A7-9290-C9571ED6D1E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331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63285-74B7-45BF-AAC2-01B58CAF6254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8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1000">
              <a:schemeClr val="accent5">
                <a:lumMod val="60000"/>
                <a:lumOff val="40000"/>
              </a:schemeClr>
            </a:gs>
            <a:gs pos="85000">
              <a:schemeClr val="accent5">
                <a:lumMod val="75000"/>
              </a:schemeClr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4AA8C-734D-4CCE-919F-E4BB6010A1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88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3" y="1613118"/>
            <a:ext cx="7331173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N°4</a:t>
            </a:r>
            <a:endParaRPr lang="fr-FR" sz="11500" b="1" cap="none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29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  <p:sndAc>
          <p:stSnd loop="1">
            <p:snd r:embed="rId3" name="Syracuse - Henri Salvador.wav"/>
          </p:stSnd>
        </p:sndAc>
      </p:transition>
    </mc:Choice>
    <mc:Fallback>
      <p:transition spd="slow" advTm="12000">
        <p:wedge/>
        <p:sndAc>
          <p:stSnd loop="1">
            <p:snd r:embed="rId3" name="Syracuse - Henri Salvad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37151" y="910249"/>
            <a:ext cx="94270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Syracuse est une ville italienne de la côte ionienne, en Sicile. Elle est connue pour ses ruines anciennes. Le parc archéologique central de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Neapolis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comprend un amphithéâtre romain,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Teatro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Greco et l'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Orecchio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di Dionisio, une grotte calcaire en forme d'oreille humaine.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Museo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Archeologico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Regionale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Paolo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Orsi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expose des objets en terre cuite, des portraits romains, ainsi que des pièces de marbre blanc dans lesquelles sont gravées des scènes de l'Ancien Testament. </a:t>
            </a:r>
            <a:endParaRPr lang="fr-FR" sz="28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Rectangle à coins arrondis 7"/>
          <p:cNvSpPr/>
          <p:nvPr/>
        </p:nvSpPr>
        <p:spPr>
          <a:xfrm>
            <a:off x="838200" y="609600"/>
            <a:ext cx="10624930" cy="5433391"/>
          </a:xfrm>
          <a:prstGeom prst="roundRect">
            <a:avLst/>
          </a:prstGeom>
          <a:noFill/>
          <a:ln w="228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014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3" b="8536"/>
          <a:stretch/>
        </p:blipFill>
        <p:spPr>
          <a:xfrm>
            <a:off x="1221063" y="260488"/>
            <a:ext cx="9749873" cy="594152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469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2611" y="556979"/>
            <a:ext cx="7832785" cy="574404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3639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089" y="272460"/>
            <a:ext cx="10327822" cy="596312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9947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0853" y="347140"/>
            <a:ext cx="7850038" cy="587526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2912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5345" y="293849"/>
            <a:ext cx="8921309" cy="594173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1687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7671" y="321423"/>
            <a:ext cx="8776658" cy="585403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40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200" y="421257"/>
            <a:ext cx="8229600" cy="577300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02705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858" y="340744"/>
            <a:ext cx="11158283" cy="594228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6052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230" y="609648"/>
            <a:ext cx="10572570" cy="563870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486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4353" y="500332"/>
            <a:ext cx="8663294" cy="562442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1834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1690" y="559044"/>
            <a:ext cx="9868619" cy="573991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3956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6181" y="293297"/>
            <a:ext cx="8779638" cy="585601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012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5" y="1613118"/>
            <a:ext cx="733117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</p:txBody>
      </p:sp>
    </p:spTree>
    <p:extLst>
      <p:ext uri="{BB962C8B-B14F-4D97-AF65-F5344CB8AC3E}">
        <p14:creationId xmlns:p14="http://schemas.microsoft.com/office/powerpoint/2010/main" val="201891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177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2021-04-17T15:09:11Z</dcterms:created>
  <dcterms:modified xsi:type="dcterms:W3CDTF">2021-04-17T18:34:03Z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