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SftdboXNIODT8w1pU9bKrQ==" hashData="uS84gAR3aHamB9Vfr0QZhkrBSmg9BROmeTjSxP4uuHDOtl179AFVNzP639D+cCcdQ6TeDHJlNLOqcn1UBnH5n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56" d="100"/>
          <a:sy n="56" d="100"/>
        </p:scale>
        <p:origin x="108" y="43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CEBE7C-5706-4750-89DF-CE7FE05A2CD1}" type="datetimeFigureOut">
              <a:rPr lang="fr-FR" smtClean="0"/>
              <a:t>17/04/2021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BBC08B-42D9-45B5-9512-3D5E5C1D9FF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11013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921260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077384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85584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18247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414157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56048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769761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790306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95988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563642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987118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114742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550729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532834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17657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CCDCE3-A0BC-4098-B0C1-1289400FB826}" type="datetime1">
              <a:rPr lang="fr-FR" smtClean="0"/>
              <a:t>17/04/2021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8836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DF81FA-B5B6-4DDA-A758-32D02679FDDA}" type="datetime1">
              <a:rPr lang="fr-FR" smtClean="0"/>
              <a:t>17/04/2021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9654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5E4E9-236F-489A-BAF6-9E4916CBE00E}" type="datetime1">
              <a:rPr lang="fr-FR" smtClean="0"/>
              <a:t>17/04/2021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2432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7F4D3-A709-4F40-9874-946665F19A63}" type="datetime1">
              <a:rPr lang="fr-FR" smtClean="0"/>
              <a:t>17/04/2021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7540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181165-DA9D-4DF6-936E-C5BDF1D97622}" type="datetime1">
              <a:rPr lang="fr-FR" smtClean="0"/>
              <a:t>17/04/2021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2555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851DE-A8FE-4D8E-83DE-481C6E9B1D41}" type="datetime1">
              <a:rPr lang="fr-FR" smtClean="0"/>
              <a:t>17/04/2021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8765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06825-569E-4A70-BE1C-C923B966BAE2}" type="datetime1">
              <a:rPr lang="fr-FR" smtClean="0"/>
              <a:t>17/04/2021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6065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D45C8-83B3-4939-ACD4-B365EE8C97F4}" type="datetime1">
              <a:rPr lang="fr-FR" smtClean="0"/>
              <a:t>17/04/2021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8568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B512F7-183F-453D-BA8D-85FFE9152F5C}" type="datetime1">
              <a:rPr lang="fr-FR" smtClean="0"/>
              <a:t>17/04/2021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054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BE835F-353B-42A7-9290-C9571ED6D1E6}" type="datetime1">
              <a:rPr lang="fr-FR" smtClean="0"/>
              <a:t>17/04/2021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93310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63285-74B7-45BF-AAC2-01B58CAF6254}" type="datetime1">
              <a:rPr lang="fr-FR" smtClean="0"/>
              <a:t>17/04/2021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1845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41000">
              <a:schemeClr val="accent5">
                <a:lumMod val="60000"/>
                <a:lumOff val="40000"/>
              </a:schemeClr>
            </a:gs>
            <a:gs pos="85000">
              <a:schemeClr val="accent5">
                <a:lumMod val="75000"/>
              </a:schemeClr>
            </a:gs>
            <a:gs pos="100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74AA8C-734D-4CCE-919F-E4BB6010A1DA}" type="datetime1">
              <a:rPr lang="fr-FR" smtClean="0"/>
              <a:t>17/04/2021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461FEC-8B9C-4099-BA2E-170998B592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08894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2500" y="477078"/>
            <a:ext cx="10287000" cy="5647497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3" name="Rectangle 2"/>
          <p:cNvSpPr/>
          <p:nvPr/>
        </p:nvSpPr>
        <p:spPr>
          <a:xfrm>
            <a:off x="2430413" y="1613118"/>
            <a:ext cx="7331173" cy="36317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15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Syracuse</a:t>
            </a:r>
          </a:p>
          <a:p>
            <a:pPr algn="ctr"/>
            <a:r>
              <a:rPr lang="fr-FR" sz="115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N°3</a:t>
            </a:r>
            <a:endParaRPr lang="fr-FR" sz="11500" b="1" cap="none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8295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2000">
        <p:wedge/>
        <p:sndAc>
          <p:stSnd loop="1">
            <p:snd r:embed="rId3" name="Syracuse - Henri Salvador.wav"/>
          </p:stSnd>
        </p:sndAc>
      </p:transition>
    </mc:Choice>
    <mc:Fallback>
      <p:transition spd="slow" advTm="12000">
        <p:wedge/>
        <p:sndAc>
          <p:stSnd loop="1">
            <p:snd r:embed="rId3" name="Syracuse - Henri Salvado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437151" y="910249"/>
            <a:ext cx="9427028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Syracuse est une ville italienne de la côte ionienne, en Sicile. Elle est connue pour ses ruines anciennes. Le parc archéologique central de </a:t>
            </a:r>
            <a:r>
              <a:rPr lang="fr-FR" sz="2800" b="1" dirty="0" err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Neapolis</a:t>
            </a:r>
            <a:r>
              <a:rPr lang="fr-FR" sz="28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comprend un amphithéâtre romain, le </a:t>
            </a:r>
            <a:r>
              <a:rPr lang="fr-FR" sz="2800" b="1" dirty="0" err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Teatro</a:t>
            </a:r>
            <a:r>
              <a:rPr lang="fr-FR" sz="28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Greco et l'</a:t>
            </a:r>
            <a:r>
              <a:rPr lang="fr-FR" sz="2800" b="1" dirty="0" err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Orecchio</a:t>
            </a:r>
            <a:r>
              <a:rPr lang="fr-FR" sz="28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di Dionisio, une grotte calcaire en forme d'oreille humaine. Le </a:t>
            </a:r>
            <a:r>
              <a:rPr lang="fr-FR" sz="2800" b="1" dirty="0" err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Museo</a:t>
            </a:r>
            <a:r>
              <a:rPr lang="fr-FR" sz="28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</a:t>
            </a:r>
            <a:r>
              <a:rPr lang="fr-FR" sz="2800" b="1" dirty="0" err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Archeologico</a:t>
            </a:r>
            <a:r>
              <a:rPr lang="fr-FR" sz="28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</a:t>
            </a:r>
            <a:r>
              <a:rPr lang="fr-FR" sz="2800" b="1" dirty="0" err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Regionale</a:t>
            </a:r>
            <a:r>
              <a:rPr lang="fr-FR" sz="28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Paolo </a:t>
            </a:r>
            <a:r>
              <a:rPr lang="fr-FR" sz="2800" b="1" dirty="0" err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Orsi</a:t>
            </a:r>
            <a:r>
              <a:rPr lang="fr-FR" sz="28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expose des objets en terre cuite, des portraits romains, ainsi que des pièces de marbre blanc dans lesquelles sont gravées des scènes de l'Ancien Testament. </a:t>
            </a:r>
            <a:endParaRPr lang="fr-FR" sz="28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Rectangle à coins arrondis 7"/>
          <p:cNvSpPr/>
          <p:nvPr/>
        </p:nvSpPr>
        <p:spPr>
          <a:xfrm>
            <a:off x="838200" y="609600"/>
            <a:ext cx="10624930" cy="5433391"/>
          </a:xfrm>
          <a:prstGeom prst="roundRect">
            <a:avLst/>
          </a:prstGeom>
          <a:noFill/>
          <a:ln w="228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0149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3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33" b="8536"/>
          <a:stretch/>
        </p:blipFill>
        <p:spPr>
          <a:xfrm>
            <a:off x="1221063" y="260488"/>
            <a:ext cx="9749873" cy="5941529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634696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4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35502" y="409755"/>
            <a:ext cx="9120996" cy="5796950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036398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5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52052" y="257175"/>
            <a:ext cx="8887895" cy="5919338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699470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6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3056" y="414068"/>
            <a:ext cx="10865887" cy="5942282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929125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7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733"/>
          <a:stretch/>
        </p:blipFill>
        <p:spPr>
          <a:xfrm>
            <a:off x="2641839" y="737558"/>
            <a:ext cx="6908321" cy="5382883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816878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8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39660" y="374729"/>
            <a:ext cx="8712679" cy="5768247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5406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9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66750" y="672860"/>
            <a:ext cx="10892646" cy="5503653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602705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10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35347" y="345057"/>
            <a:ext cx="8721306" cy="5814204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260524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59790" y="484631"/>
            <a:ext cx="8919712" cy="5729881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424867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12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6747" y="556761"/>
            <a:ext cx="9178505" cy="5744478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618344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13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28800" y="499853"/>
            <a:ext cx="8660921" cy="5773947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739560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14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22407" y="343224"/>
            <a:ext cx="8747185" cy="5812018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630120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15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2500" y="477078"/>
            <a:ext cx="10287000" cy="5647497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3" name="Rectangle 2"/>
          <p:cNvSpPr/>
          <p:nvPr/>
        </p:nvSpPr>
        <p:spPr>
          <a:xfrm>
            <a:off x="2430415" y="1613118"/>
            <a:ext cx="7331174" cy="36317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15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</a:t>
            </a:r>
          </a:p>
          <a:p>
            <a:pPr algn="ctr"/>
            <a:r>
              <a:rPr lang="fr-FR" sz="115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Syracuse</a:t>
            </a:r>
          </a:p>
        </p:txBody>
      </p:sp>
    </p:spTree>
    <p:extLst>
      <p:ext uri="{BB962C8B-B14F-4D97-AF65-F5344CB8AC3E}">
        <p14:creationId xmlns:p14="http://schemas.microsoft.com/office/powerpoint/2010/main" val="2018918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:wedge/>
      </p:transition>
    </mc:Choice>
    <mc:Fallback xmlns=""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67</TotalTime>
  <Words>177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2021-04-17T15:09:11Z</dcterms:created>
  <dcterms:modified xsi:type="dcterms:W3CDTF">2021-04-17T18:35:22Z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