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0f5u3xgVLjWovLPuRma/A==" hashData="BC+vz+t4002VTJ5e1Y2v91tpXmfxuzyJYlefHGUc9EsDxODoYSgmE8jFdiqIVHYJJTIssysO46TvQ32+bgJA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N°2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8805" r="-91"/>
          <a:stretch/>
        </p:blipFill>
        <p:spPr>
          <a:xfrm>
            <a:off x="1155580" y="233002"/>
            <a:ext cx="9880839" cy="600176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242" y="276046"/>
            <a:ext cx="8853516" cy="59052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82" b="11446"/>
          <a:stretch/>
        </p:blipFill>
        <p:spPr>
          <a:xfrm>
            <a:off x="1214534" y="412364"/>
            <a:ext cx="9762931" cy="57814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2792" y="413589"/>
            <a:ext cx="8626415" cy="57509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724" y="393460"/>
            <a:ext cx="8692551" cy="57950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891" y="388817"/>
            <a:ext cx="8954218" cy="58062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462" t="-107"/>
          <a:stretch/>
        </p:blipFill>
        <p:spPr>
          <a:xfrm>
            <a:off x="698739" y="589631"/>
            <a:ext cx="10794521" cy="56787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509" y="603849"/>
            <a:ext cx="10044982" cy="56503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237" r="345" b="9865"/>
          <a:stretch/>
        </p:blipFill>
        <p:spPr>
          <a:xfrm>
            <a:off x="895396" y="534838"/>
            <a:ext cx="10401207" cy="55209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285" r="138"/>
          <a:stretch/>
        </p:blipFill>
        <p:spPr>
          <a:xfrm>
            <a:off x="1618172" y="493995"/>
            <a:ext cx="8955656" cy="56224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924" y="444260"/>
            <a:ext cx="8540151" cy="56934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2021-04-17T15:09:11Z</dcterms:created>
  <dcterms:modified xsi:type="dcterms:W3CDTF">2021-04-17T18:36:52Z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