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EvXpI6uYGDJcvEVAvekDA==" hashData="T0G1iGhs3+96lEECsdQiEkObueEkHe1Zh6hN0RxCLHP4rcjqP6bj/UL/2dOUy4x1Q/jDporl+MNteX/diB5b9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108" y="4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CEBE7C-5706-4750-89DF-CE7FE05A2CD1}" type="datetimeFigureOut">
              <a:rPr lang="fr-FR" smtClean="0"/>
              <a:t>17/04/2021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BBC08B-42D9-45B5-9512-3D5E5C1D9F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11013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92126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07738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5584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18247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41415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5604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6976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79030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598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56364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8711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5072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53283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11474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17657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CDCE3-A0BC-4098-B0C1-1289400FB826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836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F81FA-B5B6-4DDA-A758-32D02679FDDA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965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5E4E9-236F-489A-BAF6-9E4916CBE00E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432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7F4D3-A709-4F40-9874-946665F19A63}" type="datetime1">
              <a:rPr lang="fr-FR" smtClean="0"/>
              <a:t>17/04/2021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7540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81165-DA9D-4DF6-936E-C5BDF1D97622}" type="datetime1">
              <a:rPr lang="fr-FR" smtClean="0"/>
              <a:t>17/04/2021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555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851DE-A8FE-4D8E-83DE-481C6E9B1D41}" type="datetime1">
              <a:rPr lang="fr-FR" smtClean="0"/>
              <a:t>17/04/2021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8765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06825-569E-4A70-BE1C-C923B966BAE2}" type="datetime1">
              <a:rPr lang="fr-FR" smtClean="0"/>
              <a:t>17/04/2021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6065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D45C8-83B3-4939-ACD4-B365EE8C97F4}" type="datetime1">
              <a:rPr lang="fr-FR" smtClean="0"/>
              <a:t>17/04/2021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8568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512F7-183F-453D-BA8D-85FFE9152F5C}" type="datetime1">
              <a:rPr lang="fr-FR" smtClean="0"/>
              <a:t>17/04/2021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054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E835F-353B-42A7-9290-C9571ED6D1E6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3310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63285-74B7-45BF-AAC2-01B58CAF6254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845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41000">
              <a:schemeClr val="accent5">
                <a:lumMod val="60000"/>
                <a:lumOff val="40000"/>
              </a:schemeClr>
            </a:gs>
            <a:gs pos="85000">
              <a:schemeClr val="accent5">
                <a:lumMod val="75000"/>
              </a:schemeClr>
            </a:gs>
            <a:gs pos="100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74AA8C-734D-4CCE-919F-E4BB6010A1DA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0889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2500" y="477078"/>
            <a:ext cx="10287000" cy="564749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2430413" y="1613118"/>
            <a:ext cx="7331173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Syracuse</a:t>
            </a:r>
          </a:p>
          <a:p>
            <a:pPr algn="ctr"/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N°10</a:t>
            </a:r>
            <a:endParaRPr lang="fr-FR" sz="11500" b="1" cap="none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829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  <p:sndAc>
          <p:stSnd>
            <p:snd r:embed="rId3" name="Syracuse - Henri Salvador.wav"/>
          </p:stSnd>
        </p:sndAc>
      </p:transition>
    </mc:Choice>
    <mc:Fallback>
      <p:transition spd="slow" advTm="12000">
        <p:wedge/>
        <p:sndAc>
          <p:stSnd>
            <p:snd r:embed="rId3" name="Syracuse - Henri Salvado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37151" y="910249"/>
            <a:ext cx="942702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Syracuse est une ville italienne de la côte ionienne, en Sicile. Elle est connue pour ses ruines anciennes. Le parc archéologique central de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Neapolis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comprend un amphithéâtre romain, le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Teatro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Greco et l'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Orecchio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di Dionisio, une grotte calcaire en forme d'oreille humaine. Le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Museo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Archeologico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Regionale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Paolo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Orsi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expose des objets en terre cuite, des portraits romains, ainsi que des pièces de marbre blanc dans lesquelles sont gravées des scènes de l'Ancien Testament. </a:t>
            </a:r>
            <a:endParaRPr lang="fr-FR" sz="28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Rectangle à coins arrondis 7"/>
          <p:cNvSpPr/>
          <p:nvPr/>
        </p:nvSpPr>
        <p:spPr>
          <a:xfrm>
            <a:off x="838200" y="609600"/>
            <a:ext cx="10624930" cy="5433391"/>
          </a:xfrm>
          <a:prstGeom prst="roundRect">
            <a:avLst/>
          </a:prstGeom>
          <a:noFill/>
          <a:ln w="228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0149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33" b="8536"/>
          <a:stretch/>
        </p:blipFill>
        <p:spPr>
          <a:xfrm>
            <a:off x="1221063" y="260488"/>
            <a:ext cx="9749873" cy="594152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634696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3562" y="434507"/>
            <a:ext cx="8384876" cy="570686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036398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6847" y="368172"/>
            <a:ext cx="7718305" cy="579387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699470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7478" y="592253"/>
            <a:ext cx="8517043" cy="567349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929125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9800" y="393671"/>
            <a:ext cx="7815532" cy="576010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816878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1238" y="379561"/>
            <a:ext cx="7769524" cy="582714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406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3396" y="424232"/>
            <a:ext cx="8885208" cy="575790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602705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6460" y="327804"/>
            <a:ext cx="8619080" cy="578912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260524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1623" y="362310"/>
            <a:ext cx="7648754" cy="573656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24867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3153" y="414069"/>
            <a:ext cx="8625694" cy="575046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739560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8036" y="541568"/>
            <a:ext cx="8515928" cy="577486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630120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1087" y="364896"/>
            <a:ext cx="9609826" cy="576589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618344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500" y="477078"/>
            <a:ext cx="10287000" cy="564749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2430415" y="1613118"/>
            <a:ext cx="7331174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Syracuse</a:t>
            </a:r>
          </a:p>
        </p:txBody>
      </p:sp>
    </p:spTree>
    <p:extLst>
      <p:ext uri="{BB962C8B-B14F-4D97-AF65-F5344CB8AC3E}">
        <p14:creationId xmlns:p14="http://schemas.microsoft.com/office/powerpoint/2010/main" val="2018918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177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2021-04-17T15:09:11Z</dcterms:created>
  <dcterms:modified xsi:type="dcterms:W3CDTF">2021-04-17T19:10:49Z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