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3" r:id="rId4"/>
    <p:sldId id="264" r:id="rId5"/>
    <p:sldId id="258" r:id="rId6"/>
    <p:sldId id="259" r:id="rId7"/>
    <p:sldId id="260" r:id="rId8"/>
    <p:sldId id="261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MvNc8PnI95eoBZYlYpxaA==" hashData="U4YQ3j0RVVQBBwY59CSx827t+q9BjiHYFHhIymLstnfTbXYEl6WtQDHEQ0CmoGRoY7qHQSIPG3sOvCYzIrPI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623A00-43E6-4921-9B4A-9797BBE4D44C}" type="datetimeFigureOut">
              <a:rPr lang="fr-FR" smtClean="0"/>
              <a:t>20/12/2020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A207E6-0AC0-4E9B-9D69-D559AA01F6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100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4259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7444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7588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8709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75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6917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97651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9535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96767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3405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0608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449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6093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3021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4467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E4FA-6899-4C6F-966D-A2454361DF0C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0598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904A-7BCA-4E6D-BED4-E49FA0A89B5E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929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0E7E-E5F1-4D02-A65B-9D973356E1A0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8535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F6FF7-E4CC-434B-9378-0040988745CA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143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04B5B-6CA7-4F98-A6FD-74B657096EC0}" type="datetime1">
              <a:rPr lang="fr-FR" smtClean="0"/>
              <a:t>20/12/2020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111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D9621-1EB3-40AB-8B5F-C823DD0E7B18}" type="datetime1">
              <a:rPr lang="fr-FR" smtClean="0"/>
              <a:t>20/12/2020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100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1420F-CF66-4EA4-9655-A0DF902E65E5}" type="datetime1">
              <a:rPr lang="fr-FR" smtClean="0"/>
              <a:t>20/12/2020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36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13B02-F9E9-4645-9775-B5401461C255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171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6B5B9-060C-42E0-BF7D-24CDDD590DE4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781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A52CF-A08E-49FE-93B1-BE7F3DC12017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675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C32A-CBD0-4472-BE55-58474A500558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140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5BBAA-4E30-4754-A2DA-8D285404D4B0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8200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14331" r="275" b="15375"/>
          <a:stretch/>
        </p:blipFill>
        <p:spPr>
          <a:xfrm>
            <a:off x="719528" y="359764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13093" y="786689"/>
            <a:ext cx="9765814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N°9</a:t>
            </a:r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905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  <p:sndAc>
          <p:stSnd loop="1">
            <p:snd r:embed="rId3" name="audio5Je t'aime plus fort.wav"/>
          </p:stSnd>
        </p:sndAc>
      </p:transition>
    </mc:Choice>
    <mc:Fallback>
      <p:transition spd="slow" advTm="10000">
        <p:wedge/>
        <p:sndAc>
          <p:stSnd loop="1">
            <p:snd r:embed="rId3" name="audio5Je t'aime plus f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263" y="343819"/>
            <a:ext cx="11467474" cy="6179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534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8579" r="-128" b="19126"/>
          <a:stretch/>
        </p:blipFill>
        <p:spPr>
          <a:xfrm>
            <a:off x="464695" y="344774"/>
            <a:ext cx="11182662" cy="6143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029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722" t="-437" r="2131" b="1"/>
          <a:stretch/>
        </p:blipFill>
        <p:spPr>
          <a:xfrm>
            <a:off x="314793" y="339962"/>
            <a:ext cx="11512446" cy="6198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5561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294" y="338741"/>
            <a:ext cx="11430991" cy="6200169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4548" t="66995" r="43130" b="22046"/>
          <a:stretch/>
        </p:blipFill>
        <p:spPr>
          <a:xfrm>
            <a:off x="871538" y="4972051"/>
            <a:ext cx="5957888" cy="7572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67744" r="34960" b="12439"/>
          <a:stretch/>
        </p:blipFill>
        <p:spPr>
          <a:xfrm>
            <a:off x="380505" y="3729038"/>
            <a:ext cx="7434758" cy="202882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4317" y="4508765"/>
            <a:ext cx="7437765" cy="2030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982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349" y="400050"/>
            <a:ext cx="11563564" cy="605280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32763" t="90868" r="13624" b="421"/>
          <a:stretch/>
        </p:blipFill>
        <p:spPr>
          <a:xfrm>
            <a:off x="4643438" y="5400675"/>
            <a:ext cx="7229475" cy="9064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6073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39" b="4909"/>
          <a:stretch/>
        </p:blipFill>
        <p:spPr>
          <a:xfrm>
            <a:off x="385762" y="338139"/>
            <a:ext cx="11387137" cy="61817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05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334" t="23500" r="2416" b="30750"/>
          <a:stretch/>
        </p:blipFill>
        <p:spPr>
          <a:xfrm>
            <a:off x="371631" y="385568"/>
            <a:ext cx="11420317" cy="60959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0442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765" t="3124" r="533" b="19678"/>
          <a:stretch/>
        </p:blipFill>
        <p:spPr>
          <a:xfrm>
            <a:off x="375970" y="471488"/>
            <a:ext cx="11440060" cy="583564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1053" t="77682" r="29097" b="2848"/>
          <a:stretch/>
        </p:blipFill>
        <p:spPr>
          <a:xfrm>
            <a:off x="4038600" y="4623592"/>
            <a:ext cx="4557712" cy="144303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32670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947" r="-301" b="12439"/>
          <a:stretch/>
        </p:blipFill>
        <p:spPr>
          <a:xfrm>
            <a:off x="1200149" y="379169"/>
            <a:ext cx="9844089" cy="6159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02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325" b="4516"/>
          <a:stretch/>
        </p:blipFill>
        <p:spPr>
          <a:xfrm>
            <a:off x="1090766" y="317722"/>
            <a:ext cx="10010467" cy="62211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3887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3" b="13074"/>
          <a:stretch/>
        </p:blipFill>
        <p:spPr>
          <a:xfrm>
            <a:off x="684306" y="345183"/>
            <a:ext cx="10823388" cy="616763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5820" t="81834" r="4914" b="15152"/>
          <a:stretch/>
        </p:blipFill>
        <p:spPr>
          <a:xfrm>
            <a:off x="9092553" y="4943476"/>
            <a:ext cx="1771573" cy="6143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3490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945" t="12083" r="2221" b="8126"/>
          <a:stretch/>
        </p:blipFill>
        <p:spPr>
          <a:xfrm>
            <a:off x="2389569" y="347560"/>
            <a:ext cx="7412862" cy="61720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9003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783" y="363043"/>
            <a:ext cx="11497455" cy="617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6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5659" y="244081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4331" r="275" b="15375"/>
          <a:stretch/>
        </p:blipFill>
        <p:spPr>
          <a:xfrm>
            <a:off x="733581" y="393203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330887" y="-1726258"/>
            <a:ext cx="9765815" cy="103105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16600" b="1" dirty="0" smtClean="0">
              <a:ln w="0">
                <a:solidFill>
                  <a:srgbClr val="FF00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59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</TotalTime>
  <Words>94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2020-12-20T17:02:06Z</dcterms:created>
  <dcterms:modified xsi:type="dcterms:W3CDTF">2020-12-20T19:59:25Z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