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3" r:id="rId4"/>
    <p:sldId id="264" r:id="rId5"/>
    <p:sldId id="258" r:id="rId6"/>
    <p:sldId id="259" r:id="rId7"/>
    <p:sldId id="260" r:id="rId8"/>
    <p:sldId id="261" r:id="rId9"/>
    <p:sldId id="262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VYgTUZqlJ1gZA8BrMrOhA==" hashData="L2GhQn5FvVanhqoPcNY4Og/kOw4sTJZTlqXP8NPH3r3f3RdBL8dfcnnICGBCSrYxSJw/GDz/CJ/bsbexwo7oM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623A00-43E6-4921-9B4A-9797BBE4D44C}" type="datetimeFigureOut">
              <a:rPr lang="fr-FR" smtClean="0"/>
              <a:t>20/12/2020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A207E6-0AC0-4E9B-9D69-D559AA01F6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100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4259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7444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7588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8709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75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6917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97651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9535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96767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3405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0608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449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6093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3021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4467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E4FA-6899-4C6F-966D-A2454361DF0C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0598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904A-7BCA-4E6D-BED4-E49FA0A89B5E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929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0E7E-E5F1-4D02-A65B-9D973356E1A0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8535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F6FF7-E4CC-434B-9378-0040988745CA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143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04B5B-6CA7-4F98-A6FD-74B657096EC0}" type="datetime1">
              <a:rPr lang="fr-FR" smtClean="0"/>
              <a:t>20/12/2020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111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D9621-1EB3-40AB-8B5F-C823DD0E7B18}" type="datetime1">
              <a:rPr lang="fr-FR" smtClean="0"/>
              <a:t>20/12/2020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100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1420F-CF66-4EA4-9655-A0DF902E65E5}" type="datetime1">
              <a:rPr lang="fr-FR" smtClean="0"/>
              <a:t>20/12/2020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36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13B02-F9E9-4645-9775-B5401461C255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171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6B5B9-060C-42E0-BF7D-24CDDD590DE4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781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A52CF-A08E-49FE-93B1-BE7F3DC12017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675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C32A-CBD0-4472-BE55-58474A500558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140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5BBAA-4E30-4754-A2DA-8D285404D4B0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8200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14331" r="275" b="15375"/>
          <a:stretch/>
        </p:blipFill>
        <p:spPr>
          <a:xfrm>
            <a:off x="719528" y="359764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213093" y="786689"/>
            <a:ext cx="9765814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N°8</a:t>
            </a:r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905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  <p:sndAc>
          <p:stSnd loop="1">
            <p:snd r:embed="rId3" name="audio5Je t'aime plus fort.wav"/>
          </p:stSnd>
        </p:sndAc>
      </p:transition>
    </mc:Choice>
    <mc:Fallback>
      <p:transition spd="slow" advTm="10000">
        <p:wedge/>
        <p:sndAc>
          <p:stSnd loop="1">
            <p:snd r:embed="rId3" name="audio5Je t'aime plus fo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263" y="343819"/>
            <a:ext cx="11467474" cy="6179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534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8579" r="-128" b="19126"/>
          <a:stretch/>
        </p:blipFill>
        <p:spPr>
          <a:xfrm>
            <a:off x="464695" y="344774"/>
            <a:ext cx="11182662" cy="6143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029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722" t="-437" r="2131" b="1"/>
          <a:stretch/>
        </p:blipFill>
        <p:spPr>
          <a:xfrm>
            <a:off x="314793" y="339962"/>
            <a:ext cx="11512446" cy="6198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5561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51" b="12640"/>
          <a:stretch/>
        </p:blipFill>
        <p:spPr>
          <a:xfrm>
            <a:off x="701092" y="343936"/>
            <a:ext cx="10761395" cy="617926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63190" t="67103" r="3084" b="28044"/>
          <a:stretch/>
        </p:blipFill>
        <p:spPr>
          <a:xfrm>
            <a:off x="7515225" y="4057650"/>
            <a:ext cx="3629025" cy="728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982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96" b="10155"/>
          <a:stretch/>
        </p:blipFill>
        <p:spPr>
          <a:xfrm>
            <a:off x="1210197" y="335366"/>
            <a:ext cx="9862172" cy="620354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40627" t="86603" r="40677" b="2117"/>
          <a:stretch/>
        </p:blipFill>
        <p:spPr>
          <a:xfrm>
            <a:off x="5172075" y="5300663"/>
            <a:ext cx="1843088" cy="1100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073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8" b="8937"/>
          <a:stretch/>
        </p:blipFill>
        <p:spPr>
          <a:xfrm>
            <a:off x="865525" y="357188"/>
            <a:ext cx="10460950" cy="61817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05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955" b="12731"/>
          <a:stretch/>
        </p:blipFill>
        <p:spPr>
          <a:xfrm>
            <a:off x="617150" y="328613"/>
            <a:ext cx="10957700" cy="621029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4070" t="87104" r="3511" b="4617"/>
          <a:stretch/>
        </p:blipFill>
        <p:spPr>
          <a:xfrm>
            <a:off x="8701165" y="5386389"/>
            <a:ext cx="2643110" cy="1014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442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06" t="18347" r="1784" b="17801"/>
          <a:stretch/>
        </p:blipFill>
        <p:spPr>
          <a:xfrm>
            <a:off x="342900" y="385763"/>
            <a:ext cx="11463199" cy="61531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2670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879" b="23371"/>
          <a:stretch/>
        </p:blipFill>
        <p:spPr>
          <a:xfrm>
            <a:off x="338600" y="345282"/>
            <a:ext cx="11486380" cy="61674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602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6815" r="995" b="4747"/>
          <a:stretch/>
        </p:blipFill>
        <p:spPr>
          <a:xfrm>
            <a:off x="357187" y="360071"/>
            <a:ext cx="11387137" cy="61788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3887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256" r="-800" b="44435"/>
          <a:stretch/>
        </p:blipFill>
        <p:spPr>
          <a:xfrm>
            <a:off x="294879" y="347088"/>
            <a:ext cx="11602241" cy="61638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3490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82" b="24827"/>
          <a:stretch/>
        </p:blipFill>
        <p:spPr>
          <a:xfrm>
            <a:off x="300038" y="342899"/>
            <a:ext cx="11538575" cy="61960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9003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783" y="363043"/>
            <a:ext cx="11497455" cy="617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6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5659" y="244081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4331" r="275" b="15375"/>
          <a:stretch/>
        </p:blipFill>
        <p:spPr>
          <a:xfrm>
            <a:off x="733581" y="393203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330887" y="-1726258"/>
            <a:ext cx="9765815" cy="103105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16600" b="1" dirty="0" smtClean="0">
              <a:ln w="0">
                <a:solidFill>
                  <a:srgbClr val="FF0000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59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</TotalTime>
  <Words>94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2020-12-20T17:02:06Z</dcterms:created>
  <dcterms:modified xsi:type="dcterms:W3CDTF">2020-12-20T19:40:38Z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