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ZiGq6wdKST9K5GPQM7zNQ==" hashData="BNLrXluVPx/qB2OoTlhW371Pb7qGNZw2vkpCMxyKkL/MMP1buTyD/A4FeZV2ctFHwnqMpsvHIxXCnVH2TYHt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N°7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241" r="570" b="20928"/>
          <a:stretch/>
        </p:blipFill>
        <p:spPr>
          <a:xfrm>
            <a:off x="1116722" y="314325"/>
            <a:ext cx="10174321" cy="62245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486" r="569" b="14577"/>
          <a:stretch/>
        </p:blipFill>
        <p:spPr>
          <a:xfrm>
            <a:off x="1495861" y="345113"/>
            <a:ext cx="9200277" cy="6193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634" r="591" b="8262"/>
          <a:stretch/>
        </p:blipFill>
        <p:spPr>
          <a:xfrm>
            <a:off x="1902571" y="371475"/>
            <a:ext cx="8386858" cy="6167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571" y="400049"/>
            <a:ext cx="11484429" cy="6029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363671"/>
            <a:ext cx="9891687" cy="6175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20" b="17105"/>
          <a:stretch/>
        </p:blipFill>
        <p:spPr>
          <a:xfrm>
            <a:off x="484058" y="362263"/>
            <a:ext cx="11195464" cy="6133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3" b="16989"/>
          <a:stretch/>
        </p:blipFill>
        <p:spPr>
          <a:xfrm>
            <a:off x="328613" y="342899"/>
            <a:ext cx="11455184" cy="6182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90" b="17178"/>
          <a:stretch/>
        </p:blipFill>
        <p:spPr>
          <a:xfrm>
            <a:off x="340806" y="371475"/>
            <a:ext cx="11503532" cy="6167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3" b="5495"/>
          <a:stretch/>
        </p:blipFill>
        <p:spPr>
          <a:xfrm>
            <a:off x="385764" y="395285"/>
            <a:ext cx="11401424" cy="6143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94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2020-12-20T17:02:06Z</dcterms:created>
  <dcterms:modified xsi:type="dcterms:W3CDTF">2020-12-20T19:25:20Z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