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/28iRXz5hQf8XR2AnfnkA==" hashData="Wb9hfpBFj6RH4zsmGq5/XzD3VHufqTPMg5fditTh7WBUZiY80hGVy9YZRei2u9kajN5CQgbhQS+mtgre4kKc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88" r="152" b="5048"/>
          <a:stretch/>
        </p:blipFill>
        <p:spPr>
          <a:xfrm>
            <a:off x="385764" y="399530"/>
            <a:ext cx="11430000" cy="610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04800"/>
            <a:ext cx="6234110" cy="6234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7" y="288012"/>
            <a:ext cx="6743701" cy="6237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457" r="-122" b="4287"/>
          <a:stretch/>
        </p:blipFill>
        <p:spPr>
          <a:xfrm>
            <a:off x="328614" y="339665"/>
            <a:ext cx="11501436" cy="6202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23" r="124" b="8510"/>
          <a:stretch/>
        </p:blipFill>
        <p:spPr>
          <a:xfrm>
            <a:off x="314325" y="342900"/>
            <a:ext cx="11492351" cy="6196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23" b="8596"/>
          <a:stretch/>
        </p:blipFill>
        <p:spPr>
          <a:xfrm>
            <a:off x="342900" y="356275"/>
            <a:ext cx="11387139" cy="618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00" b="13333"/>
          <a:stretch/>
        </p:blipFill>
        <p:spPr>
          <a:xfrm>
            <a:off x="357188" y="359647"/>
            <a:ext cx="11513796" cy="6158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795" r="9144" b="48047"/>
          <a:stretch/>
        </p:blipFill>
        <p:spPr>
          <a:xfrm>
            <a:off x="342900" y="785812"/>
            <a:ext cx="11527437" cy="5286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78" r="-241" b="14187"/>
          <a:stretch/>
        </p:blipFill>
        <p:spPr>
          <a:xfrm>
            <a:off x="1071563" y="344045"/>
            <a:ext cx="10029825" cy="6166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2020-12-20T17:02:06Z</dcterms:created>
  <dcterms:modified xsi:type="dcterms:W3CDTF">2020-12-20T19:10:50Z</dcterms:modified>
</cp:coreProperties>
</file>