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UcnyvAVNgjibGU5Q/BCIg==" hashData="lOIeU0EmNmDrC9lSyyko8HELL7PpCpkWOY1ZAJAs4tmJ8ZFHFyFZ+ol1hsS54cEl6uylY/1mOHCVOf7v4wgA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16" r="305" b="4208"/>
          <a:stretch/>
        </p:blipFill>
        <p:spPr>
          <a:xfrm>
            <a:off x="3323404" y="345980"/>
            <a:ext cx="5516771" cy="6192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3333" r="205" b="40834"/>
          <a:stretch/>
        </p:blipFill>
        <p:spPr>
          <a:xfrm>
            <a:off x="1069220" y="346380"/>
            <a:ext cx="10144125" cy="6174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035" y="328613"/>
            <a:ext cx="10350495" cy="6210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347662"/>
            <a:ext cx="11458575" cy="6191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3" y="319088"/>
            <a:ext cx="11472861" cy="6219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63" b="7330"/>
          <a:stretch/>
        </p:blipFill>
        <p:spPr>
          <a:xfrm>
            <a:off x="2280103" y="338137"/>
            <a:ext cx="7722360" cy="6200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61" t="7306" r="3460" b="9664"/>
          <a:stretch/>
        </p:blipFill>
        <p:spPr>
          <a:xfrm>
            <a:off x="428625" y="404004"/>
            <a:ext cx="11201400" cy="6077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80" t="14478" r="1884" b="12613"/>
          <a:stretch/>
        </p:blipFill>
        <p:spPr>
          <a:xfrm>
            <a:off x="838200" y="347634"/>
            <a:ext cx="10658397" cy="6191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40" t="9112" r="4497" b="11361"/>
          <a:stretch/>
        </p:blipFill>
        <p:spPr>
          <a:xfrm>
            <a:off x="500062" y="343363"/>
            <a:ext cx="11115675" cy="618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2020-12-20T18:58:02Z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