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63" r:id="rId4"/>
    <p:sldId id="264" r:id="rId5"/>
    <p:sldId id="258" r:id="rId6"/>
    <p:sldId id="259" r:id="rId7"/>
    <p:sldId id="260" r:id="rId8"/>
    <p:sldId id="261" r:id="rId9"/>
    <p:sldId id="262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fMIaTmGDw/LEa+rfzEzNQ==" hashData="xT/ieNCumlaMHT2XZAgJA0gI5Xnz6KPEDZ23zz/ZejqQsAEV69uNx8vmcII9PNyhiOVBjnBaoVEWf/kHCiUZL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4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623A00-43E6-4921-9B4A-9797BBE4D44C}" type="datetimeFigureOut">
              <a:rPr lang="fr-FR" smtClean="0"/>
              <a:t>20/12/2020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A207E6-0AC0-4E9B-9D69-D559AA01F6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21009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24259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57444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37588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68709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9756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36917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97651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19535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96767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23405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80608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2449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760935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830217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44676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6E4FA-6899-4C6F-966D-A2454361DF0C}" type="datetime1">
              <a:rPr lang="fr-FR" smtClean="0"/>
              <a:t>20/12/2020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0598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904A-7BCA-4E6D-BED4-E49FA0A89B5E}" type="datetime1">
              <a:rPr lang="fr-FR" smtClean="0"/>
              <a:t>20/12/2020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3929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40E7E-E5F1-4D02-A65B-9D973356E1A0}" type="datetime1">
              <a:rPr lang="fr-FR" smtClean="0"/>
              <a:t>20/12/2020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8535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F6FF7-E4CC-434B-9378-0040988745CA}" type="datetime1">
              <a:rPr lang="fr-FR" smtClean="0"/>
              <a:t>20/12/2020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6143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04B5B-6CA7-4F98-A6FD-74B657096EC0}" type="datetime1">
              <a:rPr lang="fr-FR" smtClean="0"/>
              <a:t>20/12/2020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2111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D9621-1EB3-40AB-8B5F-C823DD0E7B18}" type="datetime1">
              <a:rPr lang="fr-FR" smtClean="0"/>
              <a:t>20/12/2020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1008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1420F-CF66-4EA4-9655-A0DF902E65E5}" type="datetime1">
              <a:rPr lang="fr-FR" smtClean="0"/>
              <a:t>20/12/2020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2362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13B02-F9E9-4645-9775-B5401461C255}" type="datetime1">
              <a:rPr lang="fr-FR" smtClean="0"/>
              <a:t>20/12/2020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0171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6B5B9-060C-42E0-BF7D-24CDDD590DE4}" type="datetime1">
              <a:rPr lang="fr-FR" smtClean="0"/>
              <a:t>20/12/2020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4781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A52CF-A08E-49FE-93B1-BE7F3DC12017}" type="datetime1">
              <a:rPr lang="fr-FR" smtClean="0"/>
              <a:t>20/12/2020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0675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BC32A-CBD0-4472-BE55-58474A500558}" type="datetime1">
              <a:rPr lang="fr-FR" smtClean="0"/>
              <a:t>20/12/2020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7140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65BBAA-4E30-4754-A2DA-8D285404D4B0}" type="datetime1">
              <a:rPr lang="fr-FR" smtClean="0"/>
              <a:t>20/12/2020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28200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t="14331" r="275" b="15375"/>
          <a:stretch/>
        </p:blipFill>
        <p:spPr>
          <a:xfrm>
            <a:off x="719528" y="359764"/>
            <a:ext cx="10724837" cy="617914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213093" y="786689"/>
            <a:ext cx="9765814" cy="52014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Humour</a:t>
            </a:r>
          </a:p>
          <a:p>
            <a:pPr algn="ctr"/>
            <a:r>
              <a:rPr lang="fr-FR" sz="166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N°4</a:t>
            </a:r>
            <a:endParaRPr lang="fr-FR" sz="166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9053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  <p:sndAc>
          <p:stSnd loop="1">
            <p:snd r:embed="rId3" name="audio5Je t'aime plus fort.wav"/>
          </p:stSnd>
        </p:sndAc>
      </p:transition>
    </mc:Choice>
    <mc:Fallback>
      <p:transition spd="slow" advTm="10000">
        <p:wedge/>
        <p:sndAc>
          <p:stSnd loop="1">
            <p:snd r:embed="rId3" name="audio5Je t'aime plus for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263" y="343819"/>
            <a:ext cx="11467474" cy="61794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45348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8579" r="-128" b="19126"/>
          <a:stretch/>
        </p:blipFill>
        <p:spPr>
          <a:xfrm>
            <a:off x="464695" y="344774"/>
            <a:ext cx="11182662" cy="6143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029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722" t="-437" r="2131" b="1"/>
          <a:stretch/>
        </p:blipFill>
        <p:spPr>
          <a:xfrm>
            <a:off x="314793" y="339962"/>
            <a:ext cx="11512446" cy="61989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65561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362" y="348257"/>
            <a:ext cx="10958513" cy="61641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78982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6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833" b="12924"/>
          <a:stretch/>
        </p:blipFill>
        <p:spPr>
          <a:xfrm>
            <a:off x="328614" y="366713"/>
            <a:ext cx="11558586" cy="61650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66073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7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777" y="359570"/>
            <a:ext cx="11506025" cy="61388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74053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8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139" b="6250"/>
          <a:stretch/>
        </p:blipFill>
        <p:spPr>
          <a:xfrm>
            <a:off x="2429390" y="330995"/>
            <a:ext cx="7333219" cy="61960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90442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9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583" t="2801" r="1917" b="2554"/>
          <a:stretch/>
        </p:blipFill>
        <p:spPr>
          <a:xfrm>
            <a:off x="1438352" y="371453"/>
            <a:ext cx="9286875" cy="61242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2670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525" r="261" b="19635"/>
          <a:stretch/>
        </p:blipFill>
        <p:spPr>
          <a:xfrm>
            <a:off x="371475" y="357188"/>
            <a:ext cx="11472863" cy="61817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7602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7438" y="361950"/>
            <a:ext cx="7429500" cy="61769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33887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870" b="6033"/>
          <a:stretch/>
        </p:blipFill>
        <p:spPr>
          <a:xfrm>
            <a:off x="1758492" y="345283"/>
            <a:ext cx="8675016" cy="61674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73490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0819" r="77" b="28903"/>
          <a:stretch/>
        </p:blipFill>
        <p:spPr>
          <a:xfrm>
            <a:off x="385764" y="357188"/>
            <a:ext cx="11383810" cy="61605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9003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783" y="363043"/>
            <a:ext cx="11497455" cy="6175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68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85659" y="244081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t="14331" r="275" b="15375"/>
          <a:stretch/>
        </p:blipFill>
        <p:spPr>
          <a:xfrm>
            <a:off x="733581" y="393203"/>
            <a:ext cx="10724837" cy="617914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330887" y="-1726258"/>
            <a:ext cx="9765815" cy="103105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fr-FR" sz="16600" b="1" dirty="0" smtClean="0">
              <a:ln w="0">
                <a:solidFill>
                  <a:srgbClr val="FF0000"/>
                </a:solidFill>
              </a:ln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166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166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Humour</a:t>
            </a:r>
          </a:p>
          <a:p>
            <a:pPr algn="ctr"/>
            <a:endParaRPr lang="fr-FR" sz="166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6593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56</TotalTime>
  <Words>94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2020-12-20T17:02:06Z</dcterms:created>
  <dcterms:modified xsi:type="dcterms:W3CDTF">2020-12-20T18:39:03Z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