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YNsGq5+YBkKFUsgbmVCsQ==" hashData="VpTzurCHnC3G4v47cIGNlVng6fOZ9DuKNR/q8w2A5niu5MBIWosZvzDHjRs3sbzovG+M99PIkL4J9q1SeH8E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" y="361950"/>
            <a:ext cx="11472863" cy="6176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" y="361950"/>
            <a:ext cx="11487149" cy="6176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071" r="-651" b="6841"/>
          <a:stretch/>
        </p:blipFill>
        <p:spPr>
          <a:xfrm>
            <a:off x="371476" y="342900"/>
            <a:ext cx="11444288" cy="6196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33" b="10822"/>
          <a:stretch/>
        </p:blipFill>
        <p:spPr>
          <a:xfrm>
            <a:off x="2304787" y="376238"/>
            <a:ext cx="7582425" cy="6162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088" y="342239"/>
            <a:ext cx="6243146" cy="6196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3" y="349609"/>
            <a:ext cx="11501437" cy="6189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253" t="10417" r="7302" b="10625"/>
          <a:stretch/>
        </p:blipFill>
        <p:spPr>
          <a:xfrm>
            <a:off x="1400175" y="365934"/>
            <a:ext cx="9329737" cy="6149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354508"/>
            <a:ext cx="5996995" cy="6184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471" y="328612"/>
            <a:ext cx="9243232" cy="6210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94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2020-12-20T17:02:06Z</dcterms:created>
  <dcterms:modified xsi:type="dcterms:W3CDTF">2020-12-20T18:24:22Z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