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3" r:id="rId4"/>
    <p:sldId id="264" r:id="rId5"/>
    <p:sldId id="258" r:id="rId6"/>
    <p:sldId id="259" r:id="rId7"/>
    <p:sldId id="260" r:id="rId8"/>
    <p:sldId id="261" r:id="rId9"/>
    <p:sldId id="262"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j8dveWGDigmRGToJYch/Q==" hashData="QiEyzHbnDSwn0fu5LJKI3T/QUsO4G7KWrHElWy1Cd4tKRapamTTLSDdhAHs7WDXYKMMLsewCPHsTIM40UAYV5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43" autoAdjust="0"/>
    <p:restoredTop sz="94660"/>
  </p:normalViewPr>
  <p:slideViewPr>
    <p:cSldViewPr snapToGrid="0" showGuides="1">
      <p:cViewPr varScale="1">
        <p:scale>
          <a:sx n="75" d="100"/>
          <a:sy n="75" d="100"/>
        </p:scale>
        <p:origin x="33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623A00-43E6-4921-9B4A-9797BBE4D44C}" type="datetimeFigureOut">
              <a:rPr lang="fr-FR" smtClean="0"/>
              <a:t>24/01/2021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A207E6-0AC0-4E9B-9D69-D559AA01F61B}" type="slidenum">
              <a:rPr lang="fr-FR" smtClean="0"/>
              <a:t>‹N°›</a:t>
            </a:fld>
            <a:endParaRPr lang="fr-FR"/>
          </a:p>
        </p:txBody>
      </p:sp>
    </p:spTree>
    <p:extLst>
      <p:ext uri="{BB962C8B-B14F-4D97-AF65-F5344CB8AC3E}">
        <p14:creationId xmlns:p14="http://schemas.microsoft.com/office/powerpoint/2010/main" val="3662100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a:t>
            </a:fld>
            <a:endParaRPr lang="fr-FR"/>
          </a:p>
        </p:txBody>
      </p:sp>
    </p:spTree>
    <p:extLst>
      <p:ext uri="{BB962C8B-B14F-4D97-AF65-F5344CB8AC3E}">
        <p14:creationId xmlns:p14="http://schemas.microsoft.com/office/powerpoint/2010/main" val="25824259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2</a:t>
            </a:fld>
            <a:endParaRPr lang="fr-FR"/>
          </a:p>
        </p:txBody>
      </p:sp>
    </p:spTree>
    <p:extLst>
      <p:ext uri="{BB962C8B-B14F-4D97-AF65-F5344CB8AC3E}">
        <p14:creationId xmlns:p14="http://schemas.microsoft.com/office/powerpoint/2010/main" val="4255744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3</a:t>
            </a:fld>
            <a:endParaRPr lang="fr-FR"/>
          </a:p>
        </p:txBody>
      </p:sp>
    </p:spTree>
    <p:extLst>
      <p:ext uri="{BB962C8B-B14F-4D97-AF65-F5344CB8AC3E}">
        <p14:creationId xmlns:p14="http://schemas.microsoft.com/office/powerpoint/2010/main" val="18137588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4</a:t>
            </a:fld>
            <a:endParaRPr lang="fr-FR"/>
          </a:p>
        </p:txBody>
      </p:sp>
    </p:spTree>
    <p:extLst>
      <p:ext uri="{BB962C8B-B14F-4D97-AF65-F5344CB8AC3E}">
        <p14:creationId xmlns:p14="http://schemas.microsoft.com/office/powerpoint/2010/main" val="3966870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5</a:t>
            </a:fld>
            <a:endParaRPr lang="fr-FR"/>
          </a:p>
        </p:txBody>
      </p:sp>
    </p:spTree>
    <p:extLst>
      <p:ext uri="{BB962C8B-B14F-4D97-AF65-F5344CB8AC3E}">
        <p14:creationId xmlns:p14="http://schemas.microsoft.com/office/powerpoint/2010/main" val="101975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6</a:t>
            </a:fld>
            <a:endParaRPr lang="fr-FR"/>
          </a:p>
        </p:txBody>
      </p:sp>
    </p:spTree>
    <p:extLst>
      <p:ext uri="{BB962C8B-B14F-4D97-AF65-F5344CB8AC3E}">
        <p14:creationId xmlns:p14="http://schemas.microsoft.com/office/powerpoint/2010/main" val="34736917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7</a:t>
            </a:fld>
            <a:endParaRPr lang="fr-FR"/>
          </a:p>
        </p:txBody>
      </p:sp>
    </p:spTree>
    <p:extLst>
      <p:ext uri="{BB962C8B-B14F-4D97-AF65-F5344CB8AC3E}">
        <p14:creationId xmlns:p14="http://schemas.microsoft.com/office/powerpoint/2010/main" val="3759765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8</a:t>
            </a:fld>
            <a:endParaRPr lang="fr-FR"/>
          </a:p>
        </p:txBody>
      </p:sp>
    </p:spTree>
    <p:extLst>
      <p:ext uri="{BB962C8B-B14F-4D97-AF65-F5344CB8AC3E}">
        <p14:creationId xmlns:p14="http://schemas.microsoft.com/office/powerpoint/2010/main" val="4181953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9</a:t>
            </a:fld>
            <a:endParaRPr lang="fr-FR"/>
          </a:p>
        </p:txBody>
      </p:sp>
    </p:spTree>
    <p:extLst>
      <p:ext uri="{BB962C8B-B14F-4D97-AF65-F5344CB8AC3E}">
        <p14:creationId xmlns:p14="http://schemas.microsoft.com/office/powerpoint/2010/main" val="23896767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10</a:t>
            </a:fld>
            <a:endParaRPr lang="fr-FR"/>
          </a:p>
        </p:txBody>
      </p:sp>
    </p:spTree>
    <p:extLst>
      <p:ext uri="{BB962C8B-B14F-4D97-AF65-F5344CB8AC3E}">
        <p14:creationId xmlns:p14="http://schemas.microsoft.com/office/powerpoint/2010/main" val="10623405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11</a:t>
            </a:fld>
            <a:endParaRPr lang="fr-FR"/>
          </a:p>
        </p:txBody>
      </p:sp>
    </p:spTree>
    <p:extLst>
      <p:ext uri="{BB962C8B-B14F-4D97-AF65-F5344CB8AC3E}">
        <p14:creationId xmlns:p14="http://schemas.microsoft.com/office/powerpoint/2010/main" val="2088060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12</a:t>
            </a:fld>
            <a:endParaRPr lang="fr-FR"/>
          </a:p>
        </p:txBody>
      </p:sp>
    </p:spTree>
    <p:extLst>
      <p:ext uri="{BB962C8B-B14F-4D97-AF65-F5344CB8AC3E}">
        <p14:creationId xmlns:p14="http://schemas.microsoft.com/office/powerpoint/2010/main" val="762449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13</a:t>
            </a:fld>
            <a:endParaRPr lang="fr-FR"/>
          </a:p>
        </p:txBody>
      </p:sp>
    </p:spTree>
    <p:extLst>
      <p:ext uri="{BB962C8B-B14F-4D97-AF65-F5344CB8AC3E}">
        <p14:creationId xmlns:p14="http://schemas.microsoft.com/office/powerpoint/2010/main" val="38476093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14</a:t>
            </a:fld>
            <a:endParaRPr lang="fr-FR"/>
          </a:p>
        </p:txBody>
      </p:sp>
    </p:spTree>
    <p:extLst>
      <p:ext uri="{BB962C8B-B14F-4D97-AF65-F5344CB8AC3E}">
        <p14:creationId xmlns:p14="http://schemas.microsoft.com/office/powerpoint/2010/main" val="32283021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15</a:t>
            </a:fld>
            <a:endParaRPr lang="fr-FR"/>
          </a:p>
        </p:txBody>
      </p:sp>
    </p:spTree>
    <p:extLst>
      <p:ext uri="{BB962C8B-B14F-4D97-AF65-F5344CB8AC3E}">
        <p14:creationId xmlns:p14="http://schemas.microsoft.com/office/powerpoint/2010/main" val="3904467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C76E4FA-6899-4C6F-966D-A2454361DF0C}" type="datetime1">
              <a:rPr lang="fr-FR" smtClean="0"/>
              <a:t>24/01/2021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660598167"/>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A43904A-7BCA-4E6D-BED4-E49FA0A89B5E}" type="datetime1">
              <a:rPr lang="fr-FR" smtClean="0"/>
              <a:t>24/01/2021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3843929756"/>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00640E7E-E5F1-4D02-A65B-9D973356E1A0}" type="datetime1">
              <a:rPr lang="fr-FR" smtClean="0"/>
              <a:t>24/01/2021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1058535787"/>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97F6FF7-E4CC-434B-9378-0040988745CA}" type="datetime1">
              <a:rPr lang="fr-FR" smtClean="0"/>
              <a:t>24/01/2021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1426143367"/>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B304B5B-6CA7-4F98-A6FD-74B657096EC0}" type="datetime1">
              <a:rPr lang="fr-FR" smtClean="0"/>
              <a:t>24/01/2021</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239211117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90D9621-1EB3-40AB-8B5F-C823DD0E7B18}" type="datetime1">
              <a:rPr lang="fr-FR" smtClean="0"/>
              <a:t>24/01/2021</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741008100"/>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C1420F-CF66-4EA4-9655-A0DF902E65E5}" type="datetime1">
              <a:rPr lang="fr-FR" smtClean="0"/>
              <a:t>24/01/2021</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762362297"/>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F913B02-F9E9-4645-9775-B5401461C255}" type="datetime1">
              <a:rPr lang="fr-FR" smtClean="0"/>
              <a:t>24/01/2021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221017188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DD6B5B9-060C-42E0-BF7D-24CDDD590DE4}" type="datetime1">
              <a:rPr lang="fr-FR" smtClean="0"/>
              <a:t>24/01/2021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894781543"/>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34A52CF-A08E-49FE-93B1-BE7F3DC12017}" type="datetime1">
              <a:rPr lang="fr-FR" smtClean="0"/>
              <a:t>24/01/2021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3710675696"/>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DBC32A-CBD0-4472-BE55-58474A500558}" type="datetime1">
              <a:rPr lang="fr-FR" smtClean="0"/>
              <a:t>24/01/2021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162714038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65BBAA-4E30-4754-A2DA-8D285404D4B0}" type="datetime1">
              <a:rPr lang="fr-FR" smtClean="0"/>
              <a:t>24/01/2021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9009DA-20F4-493E-A2E6-8A959B81F8FD}" type="slidenum">
              <a:rPr lang="fr-FR" smtClean="0"/>
              <a:t>‹N°›</a:t>
            </a:fld>
            <a:endParaRPr lang="fr-FR"/>
          </a:p>
        </p:txBody>
      </p:sp>
    </p:spTree>
    <p:extLst>
      <p:ext uri="{BB962C8B-B14F-4D97-AF65-F5344CB8AC3E}">
        <p14:creationId xmlns:p14="http://schemas.microsoft.com/office/powerpoint/2010/main" val="33928200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a:t>
            </a:fld>
            <a:endParaRPr lang="fr-FR" sz="2000" b="1" dirty="0">
              <a:latin typeface="Magneto" panose="04030805050802020D02" pitchFamily="82" charset="0"/>
            </a:endParaRPr>
          </a:p>
        </p:txBody>
      </p:sp>
      <p:pic>
        <p:nvPicPr>
          <p:cNvPr id="8" name="Image 7"/>
          <p:cNvPicPr>
            <a:picLocks noChangeAspect="1"/>
          </p:cNvPicPr>
          <p:nvPr/>
        </p:nvPicPr>
        <p:blipFill rotWithShape="1">
          <a:blip r:embed="rId4"/>
          <a:srcRect t="14331" r="275" b="15375"/>
          <a:stretch/>
        </p:blipFill>
        <p:spPr>
          <a:xfrm>
            <a:off x="719528" y="359764"/>
            <a:ext cx="10724837" cy="6179146"/>
          </a:xfrm>
          <a:prstGeom prst="rect">
            <a:avLst/>
          </a:prstGeom>
          <a:effectLst>
            <a:softEdge rad="127000"/>
          </a:effectLst>
        </p:spPr>
      </p:pic>
      <p:sp>
        <p:nvSpPr>
          <p:cNvPr id="9" name="Rectangle 8"/>
          <p:cNvSpPr/>
          <p:nvPr/>
        </p:nvSpPr>
        <p:spPr>
          <a:xfrm>
            <a:off x="1213093" y="786689"/>
            <a:ext cx="9765814" cy="5201424"/>
          </a:xfrm>
          <a:prstGeom prst="rect">
            <a:avLst/>
          </a:prstGeom>
          <a:noFill/>
        </p:spPr>
        <p:txBody>
          <a:bodyPr wrap="none" lIns="91440" tIns="45720" rIns="91440" bIns="45720">
            <a:spAutoFit/>
          </a:bodyPr>
          <a:lstStyle/>
          <a:p>
            <a:pPr algn="ctr"/>
            <a:r>
              <a:rPr lang="fr-FR" sz="16600" b="1" dirty="0" smtClean="0">
                <a:ln w="0">
                  <a:solidFill>
                    <a:srgbClr val="FF0000"/>
                  </a:solidFill>
                </a:ln>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rPr>
              <a:t>Humour</a:t>
            </a:r>
          </a:p>
          <a:p>
            <a:pPr algn="ctr"/>
            <a:r>
              <a:rPr lang="fr-FR" sz="16600" b="1" dirty="0" smtClean="0">
                <a:ln w="0">
                  <a:solidFill>
                    <a:srgbClr val="FF0000"/>
                  </a:solidFill>
                </a:ln>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rPr>
              <a:t>N°20</a:t>
            </a:r>
            <a:endParaRPr lang="fr-FR" sz="16600" b="1" cap="none" spc="0" dirty="0">
              <a:ln w="0">
                <a:solidFill>
                  <a:srgbClr val="FF0000"/>
                </a:solidFill>
              </a:ln>
              <a:solidFill>
                <a:schemeClr val="tx1"/>
              </a:solidFill>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059053086"/>
      </p:ext>
    </p:extLst>
  </p:cSld>
  <p:clrMapOvr>
    <a:masterClrMapping/>
  </p:clrMapOvr>
  <mc:AlternateContent xmlns:mc="http://schemas.openxmlformats.org/markup-compatibility/2006">
    <mc:Choice xmlns:p14="http://schemas.microsoft.com/office/powerpoint/2010/main" Requires="p14">
      <p:transition spd="slow" p14:dur="5000" advTm="10000">
        <p:wedge/>
        <p:sndAc>
          <p:stSnd loop="1">
            <p:snd r:embed="rId3" name="audio5Je t'aime plus fort.wav"/>
          </p:stSnd>
        </p:sndAc>
      </p:transition>
    </mc:Choice>
    <mc:Fallback>
      <p:transition spd="slow" advTm="10000">
        <p:wedge/>
        <p:sndAc>
          <p:stSnd loop="1">
            <p:snd r:embed="rId3" name="audio5Je t'aime plus for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62263" y="343819"/>
            <a:ext cx="11467474" cy="6179496"/>
          </a:xfrm>
          <a:prstGeom prst="rect">
            <a:avLst/>
          </a:prstGeom>
          <a:effectLst>
            <a:softEdge rad="127000"/>
          </a:effectLst>
        </p:spPr>
      </p:pic>
    </p:spTree>
    <p:extLst>
      <p:ext uri="{BB962C8B-B14F-4D97-AF65-F5344CB8AC3E}">
        <p14:creationId xmlns:p14="http://schemas.microsoft.com/office/powerpoint/2010/main" val="1145348904"/>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3</a:t>
            </a:fld>
            <a:endParaRPr lang="fr-FR" sz="2000" b="1" dirty="0">
              <a:latin typeface="Magneto" panose="04030805050802020D02" pitchFamily="82" charset="0"/>
            </a:endParaRPr>
          </a:p>
        </p:txBody>
      </p:sp>
      <p:pic>
        <p:nvPicPr>
          <p:cNvPr id="2" name="Image 1"/>
          <p:cNvPicPr>
            <a:picLocks noChangeAspect="1"/>
          </p:cNvPicPr>
          <p:nvPr/>
        </p:nvPicPr>
        <p:blipFill rotWithShape="1">
          <a:blip r:embed="rId3"/>
          <a:srcRect l="1" t="18579" r="-128" b="19126"/>
          <a:stretch/>
        </p:blipFill>
        <p:spPr>
          <a:xfrm>
            <a:off x="464695" y="344774"/>
            <a:ext cx="11182662" cy="6143538"/>
          </a:xfrm>
          <a:prstGeom prst="rect">
            <a:avLst/>
          </a:prstGeom>
        </p:spPr>
      </p:pic>
    </p:spTree>
    <p:extLst>
      <p:ext uri="{BB962C8B-B14F-4D97-AF65-F5344CB8AC3E}">
        <p14:creationId xmlns:p14="http://schemas.microsoft.com/office/powerpoint/2010/main" val="1343029315"/>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4</a:t>
            </a:fld>
            <a:endParaRPr lang="fr-FR" sz="2000" b="1" dirty="0">
              <a:latin typeface="Magneto" panose="04030805050802020D02" pitchFamily="82" charset="0"/>
            </a:endParaRPr>
          </a:p>
        </p:txBody>
      </p:sp>
      <p:pic>
        <p:nvPicPr>
          <p:cNvPr id="2" name="Image 1"/>
          <p:cNvPicPr>
            <a:picLocks noChangeAspect="1"/>
          </p:cNvPicPr>
          <p:nvPr/>
        </p:nvPicPr>
        <p:blipFill rotWithShape="1">
          <a:blip r:embed="rId3"/>
          <a:srcRect l="1722" t="-437" r="2131" b="1"/>
          <a:stretch/>
        </p:blipFill>
        <p:spPr>
          <a:xfrm>
            <a:off x="314793" y="339962"/>
            <a:ext cx="11512446" cy="6198948"/>
          </a:xfrm>
          <a:prstGeom prst="rect">
            <a:avLst/>
          </a:prstGeom>
          <a:effectLst>
            <a:softEdge rad="127000"/>
          </a:effectLst>
        </p:spPr>
      </p:pic>
    </p:spTree>
    <p:extLst>
      <p:ext uri="{BB962C8B-B14F-4D97-AF65-F5344CB8AC3E}">
        <p14:creationId xmlns:p14="http://schemas.microsoft.com/office/powerpoint/2010/main" val="176556150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5</a:t>
            </a:fld>
            <a:endParaRPr lang="fr-FR" sz="2000" b="1" dirty="0">
              <a:latin typeface="Magneto" panose="04030805050802020D02" pitchFamily="82" charset="0"/>
            </a:endParaRPr>
          </a:p>
        </p:txBody>
      </p:sp>
      <p:sp>
        <p:nvSpPr>
          <p:cNvPr id="2" name="Rectangle 1"/>
          <p:cNvSpPr/>
          <p:nvPr/>
        </p:nvSpPr>
        <p:spPr>
          <a:xfrm>
            <a:off x="471488" y="471488"/>
            <a:ext cx="11258550" cy="6186309"/>
          </a:xfrm>
          <a:prstGeom prst="rect">
            <a:avLst/>
          </a:prstGeom>
        </p:spPr>
        <p:txBody>
          <a:bodyPr wrap="square">
            <a:spAutoFit/>
          </a:bodyPr>
          <a:lstStyle/>
          <a:p>
            <a:r>
              <a:rPr lang="fr-FR" sz="3600" b="1" dirty="0"/>
              <a:t>Robert est accoudé au comptoir du café. Il a l’air très déprimé. Son pote Arnaud arrive, commande un pastis et lui demande:</a:t>
            </a:r>
          </a:p>
          <a:p>
            <a:r>
              <a:rPr lang="fr-FR" sz="3600" b="1" dirty="0"/>
              <a:t>– Ben alors Bébert, qu’est-ce qui se passe ?</a:t>
            </a:r>
          </a:p>
          <a:p>
            <a:r>
              <a:rPr lang="fr-FR" sz="3600" b="1" dirty="0"/>
              <a:t>– C’est ma belle-mère, répond Robert, en secouant sa tête tristement.</a:t>
            </a:r>
          </a:p>
          <a:p>
            <a:r>
              <a:rPr lang="fr-FR" sz="3600" b="1" dirty="0"/>
              <a:t>– J’ai un vrai problème avec elle.</a:t>
            </a:r>
          </a:p>
          <a:p>
            <a:r>
              <a:rPr lang="fr-FR" sz="3600" b="1" dirty="0"/>
              <a:t>– Allons remets-toi, tous les gendres ont des problèmes avec leur belle-mère.</a:t>
            </a:r>
          </a:p>
          <a:p>
            <a:r>
              <a:rPr lang="fr-FR" sz="3600" b="1" dirty="0"/>
              <a:t>– Ouais, mais pas tous les gendres les mettent pas enceinte…</a:t>
            </a:r>
          </a:p>
        </p:txBody>
      </p:sp>
    </p:spTree>
    <p:extLst>
      <p:ext uri="{BB962C8B-B14F-4D97-AF65-F5344CB8AC3E}">
        <p14:creationId xmlns:p14="http://schemas.microsoft.com/office/powerpoint/2010/main" val="578982718"/>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2">
                                            <p:txEl>
                                              <p:pRg st="4" end="4"/>
                                            </p:txEl>
                                          </p:spTgt>
                                        </p:tgtEl>
                                        <p:attrNameLst>
                                          <p:attrName>style.visibility</p:attrName>
                                        </p:attrNameLst>
                                      </p:cBhvr>
                                      <p:to>
                                        <p:strVal val="visible"/>
                                      </p:to>
                                    </p:set>
                                    <p:anim by="(-#ppt_w*2)" calcmode="lin" valueType="num">
                                      <p:cBhvr rctx="PPT">
                                        <p:cTn id="53" dur="500" autoRev="1" fill="hold">
                                          <p:stCondLst>
                                            <p:cond delay="0"/>
                                          </p:stCondLst>
                                        </p:cTn>
                                        <p:tgtEl>
                                          <p:spTgt spid="2">
                                            <p:txEl>
                                              <p:pRg st="4" end="4"/>
                                            </p:txEl>
                                          </p:spTgt>
                                        </p:tgtEl>
                                        <p:attrNameLst>
                                          <p:attrName>ppt_w</p:attrName>
                                        </p:attrNameLst>
                                      </p:cBhvr>
                                    </p:anim>
                                    <p:anim by="(#ppt_w*0.50)" calcmode="lin" valueType="num">
                                      <p:cBhvr>
                                        <p:cTn id="54" dur="500" decel="50000" autoRev="1" fill="hold">
                                          <p:stCondLst>
                                            <p:cond delay="0"/>
                                          </p:stCondLst>
                                        </p:cTn>
                                        <p:tgtEl>
                                          <p:spTgt spid="2">
                                            <p:txEl>
                                              <p:pRg st="4" end="4"/>
                                            </p:txEl>
                                          </p:spTgt>
                                        </p:tgtEl>
                                        <p:attrNameLst>
                                          <p:attrName>ppt_x</p:attrName>
                                        </p:attrNameLst>
                                      </p:cBhvr>
                                    </p:anim>
                                    <p:anim from="(-#ppt_h/2)" to="(#ppt_y)" calcmode="lin" valueType="num">
                                      <p:cBhvr>
                                        <p:cTn id="55" dur="1000" fill="hold">
                                          <p:stCondLst>
                                            <p:cond delay="0"/>
                                          </p:stCondLst>
                                        </p:cTn>
                                        <p:tgtEl>
                                          <p:spTgt spid="2">
                                            <p:txEl>
                                              <p:pRg st="4" end="4"/>
                                            </p:txEl>
                                          </p:spTgt>
                                        </p:tgtEl>
                                        <p:attrNameLst>
                                          <p:attrName>ppt_y</p:attrName>
                                        </p:attrNameLst>
                                      </p:cBhvr>
                                    </p:anim>
                                    <p:animRot by="21600000">
                                      <p:cBhvr>
                                        <p:cTn id="56" dur="1000" fill="hold">
                                          <p:stCondLst>
                                            <p:cond delay="0"/>
                                          </p:stCondLst>
                                        </p:cTn>
                                        <p:tgtEl>
                                          <p:spTgt spid="2">
                                            <p:txEl>
                                              <p:pRg st="4" end="4"/>
                                            </p:txEl>
                                          </p:spTgt>
                                        </p:tgtEl>
                                        <p:attrNameLst>
                                          <p:attrName>r</p:attrName>
                                        </p:attrNameLst>
                                      </p:cBhvr>
                                    </p:animRot>
                                  </p:childTnLst>
                                </p:cTn>
                              </p:par>
                            </p:childTnLst>
                          </p:cTn>
                        </p:par>
                      </p:childTnLst>
                    </p:cTn>
                  </p:par>
                  <p:par>
                    <p:cTn id="57" fill="hold">
                      <p:stCondLst>
                        <p:cond delay="indefinite"/>
                      </p:stCondLst>
                      <p:childTnLst>
                        <p:par>
                          <p:cTn id="58" fill="hold">
                            <p:stCondLst>
                              <p:cond delay="0"/>
                            </p:stCondLst>
                            <p:childTnLst>
                              <p:par>
                                <p:cTn id="59" presetID="56" presetClass="entr" presetSubtype="0" fill="hold" nodeType="clickEffect">
                                  <p:stCondLst>
                                    <p:cond delay="0"/>
                                  </p:stCondLst>
                                  <p:iterate type="lt">
                                    <p:tmPct val="10000"/>
                                  </p:iterate>
                                  <p:childTnLst>
                                    <p:set>
                                      <p:cBhvr>
                                        <p:cTn id="60" dur="1" fill="hold">
                                          <p:stCondLst>
                                            <p:cond delay="0"/>
                                          </p:stCondLst>
                                        </p:cTn>
                                        <p:tgtEl>
                                          <p:spTgt spid="2">
                                            <p:txEl>
                                              <p:pRg st="5" end="5"/>
                                            </p:txEl>
                                          </p:spTgt>
                                        </p:tgtEl>
                                        <p:attrNameLst>
                                          <p:attrName>style.visibility</p:attrName>
                                        </p:attrNameLst>
                                      </p:cBhvr>
                                      <p:to>
                                        <p:strVal val="visible"/>
                                      </p:to>
                                    </p:set>
                                    <p:anim by="(-#ppt_w*2)" calcmode="lin" valueType="num">
                                      <p:cBhvr rctx="PPT">
                                        <p:cTn id="61" dur="500" autoRev="1" fill="hold">
                                          <p:stCondLst>
                                            <p:cond delay="0"/>
                                          </p:stCondLst>
                                        </p:cTn>
                                        <p:tgtEl>
                                          <p:spTgt spid="2">
                                            <p:txEl>
                                              <p:pRg st="5" end="5"/>
                                            </p:txEl>
                                          </p:spTgt>
                                        </p:tgtEl>
                                        <p:attrNameLst>
                                          <p:attrName>ppt_w</p:attrName>
                                        </p:attrNameLst>
                                      </p:cBhvr>
                                    </p:anim>
                                    <p:anim by="(#ppt_w*0.50)" calcmode="lin" valueType="num">
                                      <p:cBhvr>
                                        <p:cTn id="62" dur="500" decel="50000" autoRev="1" fill="hold">
                                          <p:stCondLst>
                                            <p:cond delay="0"/>
                                          </p:stCondLst>
                                        </p:cTn>
                                        <p:tgtEl>
                                          <p:spTgt spid="2">
                                            <p:txEl>
                                              <p:pRg st="5" end="5"/>
                                            </p:txEl>
                                          </p:spTgt>
                                        </p:tgtEl>
                                        <p:attrNameLst>
                                          <p:attrName>ppt_x</p:attrName>
                                        </p:attrNameLst>
                                      </p:cBhvr>
                                    </p:anim>
                                    <p:anim from="(-#ppt_h/2)" to="(#ppt_y)" calcmode="lin" valueType="num">
                                      <p:cBhvr>
                                        <p:cTn id="63" dur="1000" fill="hold">
                                          <p:stCondLst>
                                            <p:cond delay="0"/>
                                          </p:stCondLst>
                                        </p:cTn>
                                        <p:tgtEl>
                                          <p:spTgt spid="2">
                                            <p:txEl>
                                              <p:pRg st="5" end="5"/>
                                            </p:txEl>
                                          </p:spTgt>
                                        </p:tgtEl>
                                        <p:attrNameLst>
                                          <p:attrName>ppt_y</p:attrName>
                                        </p:attrNameLst>
                                      </p:cBhvr>
                                    </p:anim>
                                    <p:animRot by="21600000">
                                      <p:cBhvr>
                                        <p:cTn id="64"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6</a:t>
            </a:fld>
            <a:endParaRPr lang="fr-FR" sz="2000" b="1" dirty="0">
              <a:latin typeface="Magneto" panose="04030805050802020D02" pitchFamily="82" charset="0"/>
            </a:endParaRPr>
          </a:p>
        </p:txBody>
      </p:sp>
      <p:sp>
        <p:nvSpPr>
          <p:cNvPr id="2" name="Rectangle 1"/>
          <p:cNvSpPr/>
          <p:nvPr/>
        </p:nvSpPr>
        <p:spPr>
          <a:xfrm>
            <a:off x="1252615" y="1905506"/>
            <a:ext cx="9658350" cy="3046988"/>
          </a:xfrm>
          <a:prstGeom prst="rect">
            <a:avLst/>
          </a:prstGeom>
        </p:spPr>
        <p:txBody>
          <a:bodyPr wrap="square">
            <a:spAutoFit/>
          </a:bodyPr>
          <a:lstStyle/>
          <a:p>
            <a:r>
              <a:rPr lang="fr-FR" sz="3200" b="1" dirty="0"/>
              <a:t>Après un repas de famille, la femme s’inquiète à savoir que son mari n’aime pas sa famille. L’homme tente de la convaincre :</a:t>
            </a:r>
          </a:p>
          <a:p>
            <a:r>
              <a:rPr lang="fr-FR" sz="3200" b="1" dirty="0"/>
              <a:t>– Voyons chérie, ne dis pas que j’aime mieux ma famille que la tienne. Ce n’est pas vrai ! La preuve … j’aime bien mieux ta belle-mère que la mienne!</a:t>
            </a:r>
          </a:p>
        </p:txBody>
      </p:sp>
    </p:spTree>
    <p:extLst>
      <p:ext uri="{BB962C8B-B14F-4D97-AF65-F5344CB8AC3E}">
        <p14:creationId xmlns:p14="http://schemas.microsoft.com/office/powerpoint/2010/main" val="196607354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7</a:t>
            </a:fld>
            <a:endParaRPr lang="fr-FR" sz="2000" b="1" dirty="0">
              <a:latin typeface="Magneto" panose="04030805050802020D02" pitchFamily="82" charset="0"/>
            </a:endParaRPr>
          </a:p>
        </p:txBody>
      </p:sp>
      <p:sp>
        <p:nvSpPr>
          <p:cNvPr id="2" name="Rectangle 1"/>
          <p:cNvSpPr/>
          <p:nvPr/>
        </p:nvSpPr>
        <p:spPr>
          <a:xfrm>
            <a:off x="371475" y="400051"/>
            <a:ext cx="11415713" cy="6001643"/>
          </a:xfrm>
          <a:prstGeom prst="rect">
            <a:avLst/>
          </a:prstGeom>
        </p:spPr>
        <p:txBody>
          <a:bodyPr wrap="square">
            <a:spAutoFit/>
          </a:bodyPr>
          <a:lstStyle/>
          <a:p>
            <a:r>
              <a:rPr lang="fr-FR" sz="3200" b="1" dirty="0"/>
              <a:t>C’est au court d’une excursion, entre belle-mère et belle-fille le moniteur leur dit :</a:t>
            </a:r>
          </a:p>
          <a:p>
            <a:r>
              <a:rPr lang="fr-FR" sz="3200" b="1" dirty="0"/>
              <a:t>– On va prendre deux cars comme ça il n’y aura pas d’histoire, les belles-mères dans le premier car et les belles-filles dans le deuxième.</a:t>
            </a:r>
          </a:p>
          <a:p>
            <a:r>
              <a:rPr lang="fr-FR" sz="3200" b="1" dirty="0"/>
              <a:t>Sur la route, le car des belles-mères tombe dans un précipice, les belles-filles chantent et dansent de soulagement, enfin débarrassé de ses atroces belles-mères pour un bout de temps se disent-elles, mais il y en a une qui pleure, on lui demande alors :</a:t>
            </a:r>
          </a:p>
          <a:p>
            <a:r>
              <a:rPr lang="fr-FR" sz="3200" b="1" dirty="0"/>
              <a:t>– Tu aimais tant que ça ta belle-mère ?</a:t>
            </a:r>
          </a:p>
          <a:p>
            <a:r>
              <a:rPr lang="fr-FR" sz="3200" b="1" dirty="0"/>
              <a:t>Et l’autre lui répond en pleurant :</a:t>
            </a:r>
          </a:p>
          <a:p>
            <a:r>
              <a:rPr lang="fr-FR" sz="3200" b="1" dirty="0"/>
              <a:t>– Non, elle a raté le car. </a:t>
            </a:r>
            <a:r>
              <a:rPr lang="fr-FR" sz="3200" b="1" dirty="0" err="1"/>
              <a:t>Ouinnnnnnnnnnnnnnnnnnn</a:t>
            </a:r>
            <a:r>
              <a:rPr lang="fr-FR" sz="3200" b="1" dirty="0"/>
              <a:t> !…</a:t>
            </a:r>
          </a:p>
        </p:txBody>
      </p:sp>
    </p:spTree>
    <p:extLst>
      <p:ext uri="{BB962C8B-B14F-4D97-AF65-F5344CB8AC3E}">
        <p14:creationId xmlns:p14="http://schemas.microsoft.com/office/powerpoint/2010/main" val="774053506"/>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2">
                                            <p:txEl>
                                              <p:pRg st="4" end="4"/>
                                            </p:txEl>
                                          </p:spTgt>
                                        </p:tgtEl>
                                        <p:attrNameLst>
                                          <p:attrName>style.visibility</p:attrName>
                                        </p:attrNameLst>
                                      </p:cBhvr>
                                      <p:to>
                                        <p:strVal val="visible"/>
                                      </p:to>
                                    </p:set>
                                    <p:anim by="(-#ppt_w*2)" calcmode="lin" valueType="num">
                                      <p:cBhvr rctx="PPT">
                                        <p:cTn id="53" dur="500" autoRev="1" fill="hold">
                                          <p:stCondLst>
                                            <p:cond delay="0"/>
                                          </p:stCondLst>
                                        </p:cTn>
                                        <p:tgtEl>
                                          <p:spTgt spid="2">
                                            <p:txEl>
                                              <p:pRg st="4" end="4"/>
                                            </p:txEl>
                                          </p:spTgt>
                                        </p:tgtEl>
                                        <p:attrNameLst>
                                          <p:attrName>ppt_w</p:attrName>
                                        </p:attrNameLst>
                                      </p:cBhvr>
                                    </p:anim>
                                    <p:anim by="(#ppt_w*0.50)" calcmode="lin" valueType="num">
                                      <p:cBhvr>
                                        <p:cTn id="54" dur="500" decel="50000" autoRev="1" fill="hold">
                                          <p:stCondLst>
                                            <p:cond delay="0"/>
                                          </p:stCondLst>
                                        </p:cTn>
                                        <p:tgtEl>
                                          <p:spTgt spid="2">
                                            <p:txEl>
                                              <p:pRg st="4" end="4"/>
                                            </p:txEl>
                                          </p:spTgt>
                                        </p:tgtEl>
                                        <p:attrNameLst>
                                          <p:attrName>ppt_x</p:attrName>
                                        </p:attrNameLst>
                                      </p:cBhvr>
                                    </p:anim>
                                    <p:anim from="(-#ppt_h/2)" to="(#ppt_y)" calcmode="lin" valueType="num">
                                      <p:cBhvr>
                                        <p:cTn id="55" dur="1000" fill="hold">
                                          <p:stCondLst>
                                            <p:cond delay="0"/>
                                          </p:stCondLst>
                                        </p:cTn>
                                        <p:tgtEl>
                                          <p:spTgt spid="2">
                                            <p:txEl>
                                              <p:pRg st="4" end="4"/>
                                            </p:txEl>
                                          </p:spTgt>
                                        </p:tgtEl>
                                        <p:attrNameLst>
                                          <p:attrName>ppt_y</p:attrName>
                                        </p:attrNameLst>
                                      </p:cBhvr>
                                    </p:anim>
                                    <p:animRot by="21600000">
                                      <p:cBhvr>
                                        <p:cTn id="56" dur="1000" fill="hold">
                                          <p:stCondLst>
                                            <p:cond delay="0"/>
                                          </p:stCondLst>
                                        </p:cTn>
                                        <p:tgtEl>
                                          <p:spTgt spid="2">
                                            <p:txEl>
                                              <p:pRg st="4" end="4"/>
                                            </p:txEl>
                                          </p:spTgt>
                                        </p:tgtEl>
                                        <p:attrNameLst>
                                          <p:attrName>r</p:attrName>
                                        </p:attrNameLst>
                                      </p:cBhvr>
                                    </p:animRot>
                                  </p:childTnLst>
                                </p:cTn>
                              </p:par>
                            </p:childTnLst>
                          </p:cTn>
                        </p:par>
                      </p:childTnLst>
                    </p:cTn>
                  </p:par>
                  <p:par>
                    <p:cTn id="57" fill="hold">
                      <p:stCondLst>
                        <p:cond delay="indefinite"/>
                      </p:stCondLst>
                      <p:childTnLst>
                        <p:par>
                          <p:cTn id="58" fill="hold">
                            <p:stCondLst>
                              <p:cond delay="0"/>
                            </p:stCondLst>
                            <p:childTnLst>
                              <p:par>
                                <p:cTn id="59" presetID="56" presetClass="entr" presetSubtype="0" fill="hold" nodeType="clickEffect">
                                  <p:stCondLst>
                                    <p:cond delay="0"/>
                                  </p:stCondLst>
                                  <p:iterate type="lt">
                                    <p:tmPct val="10000"/>
                                  </p:iterate>
                                  <p:childTnLst>
                                    <p:set>
                                      <p:cBhvr>
                                        <p:cTn id="60" dur="1" fill="hold">
                                          <p:stCondLst>
                                            <p:cond delay="0"/>
                                          </p:stCondLst>
                                        </p:cTn>
                                        <p:tgtEl>
                                          <p:spTgt spid="2">
                                            <p:txEl>
                                              <p:pRg st="5" end="5"/>
                                            </p:txEl>
                                          </p:spTgt>
                                        </p:tgtEl>
                                        <p:attrNameLst>
                                          <p:attrName>style.visibility</p:attrName>
                                        </p:attrNameLst>
                                      </p:cBhvr>
                                      <p:to>
                                        <p:strVal val="visible"/>
                                      </p:to>
                                    </p:set>
                                    <p:anim by="(-#ppt_w*2)" calcmode="lin" valueType="num">
                                      <p:cBhvr rctx="PPT">
                                        <p:cTn id="61" dur="500" autoRev="1" fill="hold">
                                          <p:stCondLst>
                                            <p:cond delay="0"/>
                                          </p:stCondLst>
                                        </p:cTn>
                                        <p:tgtEl>
                                          <p:spTgt spid="2">
                                            <p:txEl>
                                              <p:pRg st="5" end="5"/>
                                            </p:txEl>
                                          </p:spTgt>
                                        </p:tgtEl>
                                        <p:attrNameLst>
                                          <p:attrName>ppt_w</p:attrName>
                                        </p:attrNameLst>
                                      </p:cBhvr>
                                    </p:anim>
                                    <p:anim by="(#ppt_w*0.50)" calcmode="lin" valueType="num">
                                      <p:cBhvr>
                                        <p:cTn id="62" dur="500" decel="50000" autoRev="1" fill="hold">
                                          <p:stCondLst>
                                            <p:cond delay="0"/>
                                          </p:stCondLst>
                                        </p:cTn>
                                        <p:tgtEl>
                                          <p:spTgt spid="2">
                                            <p:txEl>
                                              <p:pRg st="5" end="5"/>
                                            </p:txEl>
                                          </p:spTgt>
                                        </p:tgtEl>
                                        <p:attrNameLst>
                                          <p:attrName>ppt_x</p:attrName>
                                        </p:attrNameLst>
                                      </p:cBhvr>
                                    </p:anim>
                                    <p:anim from="(-#ppt_h/2)" to="(#ppt_y)" calcmode="lin" valueType="num">
                                      <p:cBhvr>
                                        <p:cTn id="63" dur="1000" fill="hold">
                                          <p:stCondLst>
                                            <p:cond delay="0"/>
                                          </p:stCondLst>
                                        </p:cTn>
                                        <p:tgtEl>
                                          <p:spTgt spid="2">
                                            <p:txEl>
                                              <p:pRg st="5" end="5"/>
                                            </p:txEl>
                                          </p:spTgt>
                                        </p:tgtEl>
                                        <p:attrNameLst>
                                          <p:attrName>ppt_y</p:attrName>
                                        </p:attrNameLst>
                                      </p:cBhvr>
                                    </p:anim>
                                    <p:animRot by="21600000">
                                      <p:cBhvr>
                                        <p:cTn id="64"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8</a:t>
            </a:fld>
            <a:endParaRPr lang="fr-FR" sz="2000" b="1" dirty="0">
              <a:latin typeface="Magneto" panose="04030805050802020D02" pitchFamily="82" charset="0"/>
            </a:endParaRPr>
          </a:p>
        </p:txBody>
      </p:sp>
      <p:sp>
        <p:nvSpPr>
          <p:cNvPr id="2" name="Rectangle 1"/>
          <p:cNvSpPr/>
          <p:nvPr/>
        </p:nvSpPr>
        <p:spPr>
          <a:xfrm>
            <a:off x="395287" y="674825"/>
            <a:ext cx="11401425" cy="5632311"/>
          </a:xfrm>
          <a:prstGeom prst="rect">
            <a:avLst/>
          </a:prstGeom>
        </p:spPr>
        <p:txBody>
          <a:bodyPr wrap="square">
            <a:spAutoFit/>
          </a:bodyPr>
          <a:lstStyle/>
          <a:p>
            <a:r>
              <a:rPr lang="fr-FR" sz="3600" b="1" dirty="0"/>
              <a:t>Une belle-mère vient rendre visite à sa fille et à son gendre. Le beau-fils vient lui ouvrir la porte et s’exclame :</a:t>
            </a:r>
          </a:p>
          <a:p>
            <a:r>
              <a:rPr lang="fr-FR" sz="3600" b="1" dirty="0"/>
              <a:t>– Bonjour belle maman ! Ça fait longtemps qu’on ne vous avait vue ! Alors combien de temps allez-vous rester parmi nous ?</a:t>
            </a:r>
          </a:p>
          <a:p>
            <a:r>
              <a:rPr lang="fr-FR" sz="3600" b="1" dirty="0"/>
              <a:t>La belle-mère, voulant plaisanter :</a:t>
            </a:r>
          </a:p>
          <a:p>
            <a:r>
              <a:rPr lang="fr-FR" sz="3600" b="1" dirty="0"/>
              <a:t>– Oh, eh bien jusqu’à ce que vous soyez fatigué de me voir.</a:t>
            </a:r>
          </a:p>
          <a:p>
            <a:r>
              <a:rPr lang="fr-FR" sz="3600" b="1" dirty="0"/>
              <a:t>Le gendre :</a:t>
            </a:r>
          </a:p>
          <a:p>
            <a:r>
              <a:rPr lang="fr-FR" sz="3600" b="1" dirty="0"/>
              <a:t>– Vraiment ? Vous ne préférez pas rentrer et prendre un petit café d’abord ?</a:t>
            </a:r>
          </a:p>
        </p:txBody>
      </p:sp>
    </p:spTree>
    <p:extLst>
      <p:ext uri="{BB962C8B-B14F-4D97-AF65-F5344CB8AC3E}">
        <p14:creationId xmlns:p14="http://schemas.microsoft.com/office/powerpoint/2010/main" val="1490442678"/>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par>
                                <p:cTn id="49" presetID="56" presetClass="entr" presetSubtype="0" fill="hold" nodeType="withEffect">
                                  <p:stCondLst>
                                    <p:cond delay="0"/>
                                  </p:stCondLst>
                                  <p:iterate type="lt">
                                    <p:tmPct val="10000"/>
                                  </p:iterate>
                                  <p:childTnLst>
                                    <p:set>
                                      <p:cBhvr>
                                        <p:cTn id="50" dur="1" fill="hold">
                                          <p:stCondLst>
                                            <p:cond delay="0"/>
                                          </p:stCondLst>
                                        </p:cTn>
                                        <p:tgtEl>
                                          <p:spTgt spid="2">
                                            <p:txEl>
                                              <p:pRg st="4" end="4"/>
                                            </p:txEl>
                                          </p:spTgt>
                                        </p:tgtEl>
                                        <p:attrNameLst>
                                          <p:attrName>style.visibility</p:attrName>
                                        </p:attrNameLst>
                                      </p:cBhvr>
                                      <p:to>
                                        <p:strVal val="visible"/>
                                      </p:to>
                                    </p:set>
                                    <p:anim by="(-#ppt_w*2)" calcmode="lin" valueType="num">
                                      <p:cBhvr rctx="PPT">
                                        <p:cTn id="51" dur="500" autoRev="1" fill="hold">
                                          <p:stCondLst>
                                            <p:cond delay="0"/>
                                          </p:stCondLst>
                                        </p:cTn>
                                        <p:tgtEl>
                                          <p:spTgt spid="2">
                                            <p:txEl>
                                              <p:pRg st="4" end="4"/>
                                            </p:txEl>
                                          </p:spTgt>
                                        </p:tgtEl>
                                        <p:attrNameLst>
                                          <p:attrName>ppt_w</p:attrName>
                                        </p:attrNameLst>
                                      </p:cBhvr>
                                    </p:anim>
                                    <p:anim by="(#ppt_w*0.50)" calcmode="lin" valueType="num">
                                      <p:cBhvr>
                                        <p:cTn id="52" dur="500" decel="50000" autoRev="1" fill="hold">
                                          <p:stCondLst>
                                            <p:cond delay="0"/>
                                          </p:stCondLst>
                                        </p:cTn>
                                        <p:tgtEl>
                                          <p:spTgt spid="2">
                                            <p:txEl>
                                              <p:pRg st="4" end="4"/>
                                            </p:txEl>
                                          </p:spTgt>
                                        </p:tgtEl>
                                        <p:attrNameLst>
                                          <p:attrName>ppt_x</p:attrName>
                                        </p:attrNameLst>
                                      </p:cBhvr>
                                    </p:anim>
                                    <p:anim from="(-#ppt_h/2)" to="(#ppt_y)" calcmode="lin" valueType="num">
                                      <p:cBhvr>
                                        <p:cTn id="53" dur="1000" fill="hold">
                                          <p:stCondLst>
                                            <p:cond delay="0"/>
                                          </p:stCondLst>
                                        </p:cTn>
                                        <p:tgtEl>
                                          <p:spTgt spid="2">
                                            <p:txEl>
                                              <p:pRg st="4" end="4"/>
                                            </p:txEl>
                                          </p:spTgt>
                                        </p:tgtEl>
                                        <p:attrNameLst>
                                          <p:attrName>ppt_y</p:attrName>
                                        </p:attrNameLst>
                                      </p:cBhvr>
                                    </p:anim>
                                    <p:animRot by="21600000">
                                      <p:cBhvr>
                                        <p:cTn id="54" dur="1000" fill="hold">
                                          <p:stCondLst>
                                            <p:cond delay="0"/>
                                          </p:stCondLst>
                                        </p:cTn>
                                        <p:tgtEl>
                                          <p:spTgt spid="2">
                                            <p:txEl>
                                              <p:pRg st="4" end="4"/>
                                            </p:txEl>
                                          </p:spTgt>
                                        </p:tgtEl>
                                        <p:attrNameLst>
                                          <p:attrName>r</p:attrName>
                                        </p:attrNameLst>
                                      </p:cBhvr>
                                    </p:animRot>
                                  </p:childTnLst>
                                </p:cTn>
                              </p:par>
                            </p:childTnLst>
                          </p:cTn>
                        </p:par>
                      </p:childTnLst>
                    </p:cTn>
                  </p:par>
                  <p:par>
                    <p:cTn id="55" fill="hold">
                      <p:stCondLst>
                        <p:cond delay="indefinite"/>
                      </p:stCondLst>
                      <p:childTnLst>
                        <p:par>
                          <p:cTn id="56" fill="hold">
                            <p:stCondLst>
                              <p:cond delay="0"/>
                            </p:stCondLst>
                            <p:childTnLst>
                              <p:par>
                                <p:cTn id="57" presetID="56" presetClass="entr" presetSubtype="0" fill="hold" nodeType="clickEffect">
                                  <p:stCondLst>
                                    <p:cond delay="0"/>
                                  </p:stCondLst>
                                  <p:iterate type="lt">
                                    <p:tmPct val="10000"/>
                                  </p:iterate>
                                  <p:childTnLst>
                                    <p:set>
                                      <p:cBhvr>
                                        <p:cTn id="58" dur="1" fill="hold">
                                          <p:stCondLst>
                                            <p:cond delay="0"/>
                                          </p:stCondLst>
                                        </p:cTn>
                                        <p:tgtEl>
                                          <p:spTgt spid="2">
                                            <p:txEl>
                                              <p:pRg st="5" end="5"/>
                                            </p:txEl>
                                          </p:spTgt>
                                        </p:tgtEl>
                                        <p:attrNameLst>
                                          <p:attrName>style.visibility</p:attrName>
                                        </p:attrNameLst>
                                      </p:cBhvr>
                                      <p:to>
                                        <p:strVal val="visible"/>
                                      </p:to>
                                    </p:set>
                                    <p:anim by="(-#ppt_w*2)" calcmode="lin" valueType="num">
                                      <p:cBhvr rctx="PPT">
                                        <p:cTn id="59" dur="500" autoRev="1" fill="hold">
                                          <p:stCondLst>
                                            <p:cond delay="0"/>
                                          </p:stCondLst>
                                        </p:cTn>
                                        <p:tgtEl>
                                          <p:spTgt spid="2">
                                            <p:txEl>
                                              <p:pRg st="5" end="5"/>
                                            </p:txEl>
                                          </p:spTgt>
                                        </p:tgtEl>
                                        <p:attrNameLst>
                                          <p:attrName>ppt_w</p:attrName>
                                        </p:attrNameLst>
                                      </p:cBhvr>
                                    </p:anim>
                                    <p:anim by="(#ppt_w*0.50)" calcmode="lin" valueType="num">
                                      <p:cBhvr>
                                        <p:cTn id="60" dur="500" decel="50000" autoRev="1" fill="hold">
                                          <p:stCondLst>
                                            <p:cond delay="0"/>
                                          </p:stCondLst>
                                        </p:cTn>
                                        <p:tgtEl>
                                          <p:spTgt spid="2">
                                            <p:txEl>
                                              <p:pRg st="5" end="5"/>
                                            </p:txEl>
                                          </p:spTgt>
                                        </p:tgtEl>
                                        <p:attrNameLst>
                                          <p:attrName>ppt_x</p:attrName>
                                        </p:attrNameLst>
                                      </p:cBhvr>
                                    </p:anim>
                                    <p:anim from="(-#ppt_h/2)" to="(#ppt_y)" calcmode="lin" valueType="num">
                                      <p:cBhvr>
                                        <p:cTn id="61" dur="1000" fill="hold">
                                          <p:stCondLst>
                                            <p:cond delay="0"/>
                                          </p:stCondLst>
                                        </p:cTn>
                                        <p:tgtEl>
                                          <p:spTgt spid="2">
                                            <p:txEl>
                                              <p:pRg st="5" end="5"/>
                                            </p:txEl>
                                          </p:spTgt>
                                        </p:tgtEl>
                                        <p:attrNameLst>
                                          <p:attrName>ppt_y</p:attrName>
                                        </p:attrNameLst>
                                      </p:cBhvr>
                                    </p:anim>
                                    <p:animRot by="21600000">
                                      <p:cBhvr>
                                        <p:cTn id="62"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9</a:t>
            </a:fld>
            <a:endParaRPr lang="fr-FR" sz="2000" b="1" dirty="0">
              <a:latin typeface="Magneto" panose="04030805050802020D02" pitchFamily="82" charset="0"/>
            </a:endParaRPr>
          </a:p>
        </p:txBody>
      </p:sp>
      <p:sp>
        <p:nvSpPr>
          <p:cNvPr id="2" name="Rectangle 1"/>
          <p:cNvSpPr/>
          <p:nvPr/>
        </p:nvSpPr>
        <p:spPr>
          <a:xfrm>
            <a:off x="3048000" y="2279405"/>
            <a:ext cx="6096000" cy="2308324"/>
          </a:xfrm>
          <a:prstGeom prst="rect">
            <a:avLst/>
          </a:prstGeom>
        </p:spPr>
        <p:txBody>
          <a:bodyPr>
            <a:spAutoFit/>
          </a:bodyPr>
          <a:lstStyle/>
          <a:p>
            <a:r>
              <a:rPr lang="fr-FR" sz="3600" b="1" dirty="0"/>
              <a:t>Qu’elle est la différence entre le chocolat et une belle-mère ?</a:t>
            </a:r>
          </a:p>
          <a:p>
            <a:r>
              <a:rPr lang="fr-FR" sz="3600" b="1" dirty="0"/>
              <a:t>Le chocolat, ça constipe et la belle-mère, ça fait chier !</a:t>
            </a:r>
          </a:p>
        </p:txBody>
      </p:sp>
    </p:spTree>
    <p:extLst>
      <p:ext uri="{BB962C8B-B14F-4D97-AF65-F5344CB8AC3E}">
        <p14:creationId xmlns:p14="http://schemas.microsoft.com/office/powerpoint/2010/main" val="432670753"/>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10</a:t>
            </a:fld>
            <a:endParaRPr lang="fr-FR" sz="2000" b="1" dirty="0">
              <a:latin typeface="Magneto" panose="04030805050802020D02" pitchFamily="82" charset="0"/>
            </a:endParaRPr>
          </a:p>
        </p:txBody>
      </p:sp>
      <p:sp>
        <p:nvSpPr>
          <p:cNvPr id="2" name="Rectangle 1"/>
          <p:cNvSpPr/>
          <p:nvPr/>
        </p:nvSpPr>
        <p:spPr>
          <a:xfrm>
            <a:off x="395287" y="537267"/>
            <a:ext cx="11401425" cy="6001643"/>
          </a:xfrm>
          <a:prstGeom prst="rect">
            <a:avLst/>
          </a:prstGeom>
        </p:spPr>
        <p:txBody>
          <a:bodyPr wrap="square">
            <a:spAutoFit/>
          </a:bodyPr>
          <a:lstStyle/>
          <a:p>
            <a:r>
              <a:rPr lang="fr-FR" sz="2400" b="1" dirty="0"/>
              <a:t>Après avoir fréquenté ma fiancée pendant un an, nous avons décidé de nous marier le mois prochain. Ma future belle-mère est géniale et en plus terriblement sexy. Elle s’est occupée toute seule de tous les préparatifs : mariage, église, musique, photographe, dîner, fleurs, etc</a:t>
            </a:r>
            <a:r>
              <a:rPr lang="fr-FR" sz="2400" b="1" dirty="0" smtClean="0"/>
              <a:t>.</a:t>
            </a:r>
            <a:endParaRPr lang="fr-FR" sz="2400" b="1" dirty="0"/>
          </a:p>
          <a:p>
            <a:r>
              <a:rPr lang="fr-FR" sz="2400" b="1" dirty="0"/>
              <a:t>Hier elle m’a demandé de passer chez elle pour revoir la liste des invités.</a:t>
            </a:r>
          </a:p>
          <a:p>
            <a:r>
              <a:rPr lang="fr-FR" sz="2400" b="1" dirty="0"/>
              <a:t>Arrivé chez elle, elle me dit qu’elle me trouve être un homme très attirant, que dans un mois je serais marié et que plus rien ne sera possible après ça, et donc qu’elle souhaiterait qu’on fasse l’amour comme des bêtes. Ensuite elle se lève et se dirige sensuellement vers la chambre à coucher.</a:t>
            </a:r>
          </a:p>
          <a:p>
            <a:r>
              <a:rPr lang="fr-FR" sz="2400" b="1" dirty="0"/>
              <a:t>Je suis resté debout, surpris et finalement je me suis dirigé en courant vers la porte de sortie</a:t>
            </a:r>
            <a:r>
              <a:rPr lang="fr-FR" sz="2400" b="1" dirty="0" smtClean="0"/>
              <a:t>.</a:t>
            </a:r>
            <a:endParaRPr lang="fr-FR" sz="2400" b="1" dirty="0"/>
          </a:p>
          <a:p>
            <a:r>
              <a:rPr lang="fr-FR" sz="2400" b="1" dirty="0"/>
              <a:t>Arrivé dehors, appuyé contre le capot de ma voiture son mari souriant m’explique qu’ils avaient simplement voulu s’assurer que leur chère fille allait bien épouser un homme honnête et fidèle, en me testant de cette façon et me félicite donc de ma réaction.</a:t>
            </a:r>
          </a:p>
          <a:p>
            <a:endParaRPr lang="fr-FR" sz="2400" b="1" dirty="0"/>
          </a:p>
          <a:p>
            <a:r>
              <a:rPr lang="fr-FR" sz="2400" b="1" dirty="0"/>
              <a:t>Conclusion : heureusement que j’avais mes capotes dans la voiture …</a:t>
            </a:r>
          </a:p>
        </p:txBody>
      </p:sp>
    </p:spTree>
    <p:extLst>
      <p:ext uri="{BB962C8B-B14F-4D97-AF65-F5344CB8AC3E}">
        <p14:creationId xmlns:p14="http://schemas.microsoft.com/office/powerpoint/2010/main" val="33760220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2">
                                            <p:txEl>
                                              <p:pRg st="4" end="4"/>
                                            </p:txEl>
                                          </p:spTgt>
                                        </p:tgtEl>
                                        <p:attrNameLst>
                                          <p:attrName>style.visibility</p:attrName>
                                        </p:attrNameLst>
                                      </p:cBhvr>
                                      <p:to>
                                        <p:strVal val="visible"/>
                                      </p:to>
                                    </p:set>
                                    <p:anim by="(-#ppt_w*2)" calcmode="lin" valueType="num">
                                      <p:cBhvr rctx="PPT">
                                        <p:cTn id="53" dur="500" autoRev="1" fill="hold">
                                          <p:stCondLst>
                                            <p:cond delay="0"/>
                                          </p:stCondLst>
                                        </p:cTn>
                                        <p:tgtEl>
                                          <p:spTgt spid="2">
                                            <p:txEl>
                                              <p:pRg st="4" end="4"/>
                                            </p:txEl>
                                          </p:spTgt>
                                        </p:tgtEl>
                                        <p:attrNameLst>
                                          <p:attrName>ppt_w</p:attrName>
                                        </p:attrNameLst>
                                      </p:cBhvr>
                                    </p:anim>
                                    <p:anim by="(#ppt_w*0.50)" calcmode="lin" valueType="num">
                                      <p:cBhvr>
                                        <p:cTn id="54" dur="500" decel="50000" autoRev="1" fill="hold">
                                          <p:stCondLst>
                                            <p:cond delay="0"/>
                                          </p:stCondLst>
                                        </p:cTn>
                                        <p:tgtEl>
                                          <p:spTgt spid="2">
                                            <p:txEl>
                                              <p:pRg st="4" end="4"/>
                                            </p:txEl>
                                          </p:spTgt>
                                        </p:tgtEl>
                                        <p:attrNameLst>
                                          <p:attrName>ppt_x</p:attrName>
                                        </p:attrNameLst>
                                      </p:cBhvr>
                                    </p:anim>
                                    <p:anim from="(-#ppt_h/2)" to="(#ppt_y)" calcmode="lin" valueType="num">
                                      <p:cBhvr>
                                        <p:cTn id="55" dur="1000" fill="hold">
                                          <p:stCondLst>
                                            <p:cond delay="0"/>
                                          </p:stCondLst>
                                        </p:cTn>
                                        <p:tgtEl>
                                          <p:spTgt spid="2">
                                            <p:txEl>
                                              <p:pRg st="4" end="4"/>
                                            </p:txEl>
                                          </p:spTgt>
                                        </p:tgtEl>
                                        <p:attrNameLst>
                                          <p:attrName>ppt_y</p:attrName>
                                        </p:attrNameLst>
                                      </p:cBhvr>
                                    </p:anim>
                                    <p:animRot by="21600000">
                                      <p:cBhvr>
                                        <p:cTn id="56" dur="1000" fill="hold">
                                          <p:stCondLst>
                                            <p:cond delay="0"/>
                                          </p:stCondLst>
                                        </p:cTn>
                                        <p:tgtEl>
                                          <p:spTgt spid="2">
                                            <p:txEl>
                                              <p:pRg st="4" end="4"/>
                                            </p:txEl>
                                          </p:spTgt>
                                        </p:tgtEl>
                                        <p:attrNameLst>
                                          <p:attrName>r</p:attrName>
                                        </p:attrNameLst>
                                      </p:cBhvr>
                                    </p:animRot>
                                  </p:childTnLst>
                                </p:cTn>
                              </p:par>
                            </p:childTnLst>
                          </p:cTn>
                        </p:par>
                      </p:childTnLst>
                    </p:cTn>
                  </p:par>
                  <p:par>
                    <p:cTn id="57" fill="hold">
                      <p:stCondLst>
                        <p:cond delay="indefinite"/>
                      </p:stCondLst>
                      <p:childTnLst>
                        <p:par>
                          <p:cTn id="58" fill="hold">
                            <p:stCondLst>
                              <p:cond delay="0"/>
                            </p:stCondLst>
                            <p:childTnLst>
                              <p:par>
                                <p:cTn id="59" presetID="56" presetClass="entr" presetSubtype="0" fill="hold" nodeType="clickEffect">
                                  <p:stCondLst>
                                    <p:cond delay="0"/>
                                  </p:stCondLst>
                                  <p:iterate type="lt">
                                    <p:tmPct val="10000"/>
                                  </p:iterate>
                                  <p:childTnLst>
                                    <p:set>
                                      <p:cBhvr>
                                        <p:cTn id="60" dur="1" fill="hold">
                                          <p:stCondLst>
                                            <p:cond delay="0"/>
                                          </p:stCondLst>
                                        </p:cTn>
                                        <p:tgtEl>
                                          <p:spTgt spid="2">
                                            <p:txEl>
                                              <p:pRg st="6" end="6"/>
                                            </p:txEl>
                                          </p:spTgt>
                                        </p:tgtEl>
                                        <p:attrNameLst>
                                          <p:attrName>style.visibility</p:attrName>
                                        </p:attrNameLst>
                                      </p:cBhvr>
                                      <p:to>
                                        <p:strVal val="visible"/>
                                      </p:to>
                                    </p:set>
                                    <p:anim by="(-#ppt_w*2)" calcmode="lin" valueType="num">
                                      <p:cBhvr rctx="PPT">
                                        <p:cTn id="61" dur="500" autoRev="1" fill="hold">
                                          <p:stCondLst>
                                            <p:cond delay="0"/>
                                          </p:stCondLst>
                                        </p:cTn>
                                        <p:tgtEl>
                                          <p:spTgt spid="2">
                                            <p:txEl>
                                              <p:pRg st="6" end="6"/>
                                            </p:txEl>
                                          </p:spTgt>
                                        </p:tgtEl>
                                        <p:attrNameLst>
                                          <p:attrName>ppt_w</p:attrName>
                                        </p:attrNameLst>
                                      </p:cBhvr>
                                    </p:anim>
                                    <p:anim by="(#ppt_w*0.50)" calcmode="lin" valueType="num">
                                      <p:cBhvr>
                                        <p:cTn id="62" dur="500" decel="50000" autoRev="1" fill="hold">
                                          <p:stCondLst>
                                            <p:cond delay="0"/>
                                          </p:stCondLst>
                                        </p:cTn>
                                        <p:tgtEl>
                                          <p:spTgt spid="2">
                                            <p:txEl>
                                              <p:pRg st="6" end="6"/>
                                            </p:txEl>
                                          </p:spTgt>
                                        </p:tgtEl>
                                        <p:attrNameLst>
                                          <p:attrName>ppt_x</p:attrName>
                                        </p:attrNameLst>
                                      </p:cBhvr>
                                    </p:anim>
                                    <p:anim from="(-#ppt_h/2)" to="(#ppt_y)" calcmode="lin" valueType="num">
                                      <p:cBhvr>
                                        <p:cTn id="63" dur="1000" fill="hold">
                                          <p:stCondLst>
                                            <p:cond delay="0"/>
                                          </p:stCondLst>
                                        </p:cTn>
                                        <p:tgtEl>
                                          <p:spTgt spid="2">
                                            <p:txEl>
                                              <p:pRg st="6" end="6"/>
                                            </p:txEl>
                                          </p:spTgt>
                                        </p:tgtEl>
                                        <p:attrNameLst>
                                          <p:attrName>ppt_y</p:attrName>
                                        </p:attrNameLst>
                                      </p:cBhvr>
                                    </p:anim>
                                    <p:animRot by="21600000">
                                      <p:cBhvr>
                                        <p:cTn id="64"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11</a:t>
            </a:fld>
            <a:endParaRPr lang="fr-FR" sz="2000" b="1" dirty="0">
              <a:latin typeface="Magneto" panose="04030805050802020D02" pitchFamily="82" charset="0"/>
            </a:endParaRPr>
          </a:p>
        </p:txBody>
      </p:sp>
      <p:sp>
        <p:nvSpPr>
          <p:cNvPr id="2" name="Rectangle 1"/>
          <p:cNvSpPr/>
          <p:nvPr/>
        </p:nvSpPr>
        <p:spPr>
          <a:xfrm>
            <a:off x="1809750" y="1171409"/>
            <a:ext cx="8572500" cy="4524315"/>
          </a:xfrm>
          <a:prstGeom prst="rect">
            <a:avLst/>
          </a:prstGeom>
        </p:spPr>
        <p:txBody>
          <a:bodyPr wrap="square">
            <a:spAutoFit/>
          </a:bodyPr>
          <a:lstStyle/>
          <a:p>
            <a:r>
              <a:rPr lang="fr-FR" sz="3600" b="1" dirty="0"/>
              <a:t>Un homme raconte à son collègue ses vacances:</a:t>
            </a:r>
          </a:p>
          <a:p>
            <a:r>
              <a:rPr lang="fr-FR" sz="3600" b="1" dirty="0"/>
              <a:t>– La première semaine, on a tout subi: la pluie, la neige, la grêle, le verglas, les tempêtes… et la deuxième semaine, ça s’est gâté…</a:t>
            </a:r>
          </a:p>
          <a:p>
            <a:r>
              <a:rPr lang="fr-FR" sz="3600" b="1" dirty="0"/>
              <a:t>– Et qu’est ce qui s’est passé ?</a:t>
            </a:r>
          </a:p>
          <a:p>
            <a:r>
              <a:rPr lang="fr-FR" sz="3600" b="1" dirty="0"/>
              <a:t>– Ma belle-mère est venue…</a:t>
            </a:r>
          </a:p>
        </p:txBody>
      </p:sp>
    </p:spTree>
    <p:extLst>
      <p:ext uri="{BB962C8B-B14F-4D97-AF65-F5344CB8AC3E}">
        <p14:creationId xmlns:p14="http://schemas.microsoft.com/office/powerpoint/2010/main" val="3233887069"/>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12</a:t>
            </a:fld>
            <a:endParaRPr lang="fr-FR" sz="2000" b="1" dirty="0">
              <a:latin typeface="Magneto" panose="04030805050802020D02" pitchFamily="82" charset="0"/>
            </a:endParaRPr>
          </a:p>
        </p:txBody>
      </p:sp>
      <p:sp>
        <p:nvSpPr>
          <p:cNvPr id="2" name="Rectangle 1"/>
          <p:cNvSpPr/>
          <p:nvPr/>
        </p:nvSpPr>
        <p:spPr>
          <a:xfrm>
            <a:off x="2059781" y="1171409"/>
            <a:ext cx="8072437" cy="4524315"/>
          </a:xfrm>
          <a:prstGeom prst="rect">
            <a:avLst/>
          </a:prstGeom>
        </p:spPr>
        <p:txBody>
          <a:bodyPr wrap="square">
            <a:spAutoFit/>
          </a:bodyPr>
          <a:lstStyle/>
          <a:p>
            <a:r>
              <a:rPr lang="fr-FR" sz="3600" b="1" dirty="0"/>
              <a:t>Un gars dit à un autre :</a:t>
            </a:r>
          </a:p>
          <a:p>
            <a:r>
              <a:rPr lang="fr-FR" sz="3600" b="1" dirty="0"/>
              <a:t>– J’ai fait couper la queue de mon chien la semaine dernière car ma belle-mère vient samedi.</a:t>
            </a:r>
          </a:p>
          <a:p>
            <a:r>
              <a:rPr lang="fr-FR" sz="3600" b="1" dirty="0"/>
              <a:t>– Ah oui ? Je ne vois pas le rapport.</a:t>
            </a:r>
          </a:p>
          <a:p>
            <a:r>
              <a:rPr lang="fr-FR" sz="3600" b="1" dirty="0"/>
              <a:t>– Tu vois, je ne veux surtout qu’elle pense que quelqu’un soit content de la voir. </a:t>
            </a:r>
          </a:p>
        </p:txBody>
      </p:sp>
    </p:spTree>
    <p:extLst>
      <p:ext uri="{BB962C8B-B14F-4D97-AF65-F5344CB8AC3E}">
        <p14:creationId xmlns:p14="http://schemas.microsoft.com/office/powerpoint/2010/main" val="2073490603"/>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13</a:t>
            </a:fld>
            <a:endParaRPr lang="fr-FR" sz="2000" b="1" dirty="0">
              <a:latin typeface="Magneto" panose="04030805050802020D02" pitchFamily="82" charset="0"/>
            </a:endParaRPr>
          </a:p>
        </p:txBody>
      </p:sp>
      <p:sp>
        <p:nvSpPr>
          <p:cNvPr id="2" name="Rectangle 1"/>
          <p:cNvSpPr/>
          <p:nvPr/>
        </p:nvSpPr>
        <p:spPr>
          <a:xfrm>
            <a:off x="3048000" y="1935729"/>
            <a:ext cx="6096000" cy="2862322"/>
          </a:xfrm>
          <a:prstGeom prst="rect">
            <a:avLst/>
          </a:prstGeom>
        </p:spPr>
        <p:txBody>
          <a:bodyPr>
            <a:spAutoFit/>
          </a:bodyPr>
          <a:lstStyle/>
          <a:p>
            <a:r>
              <a:rPr lang="fr-FR" sz="3600" b="1" dirty="0"/>
              <a:t>Quelle est la plus belle caresse qu’on peut faire à sa belle mère ?</a:t>
            </a:r>
          </a:p>
          <a:p>
            <a:r>
              <a:rPr lang="fr-FR" sz="3600" b="1" dirty="0"/>
              <a:t>Caresse ‘chez elle’ (qu’elle reste chez elle…….)</a:t>
            </a:r>
          </a:p>
        </p:txBody>
      </p:sp>
    </p:spTree>
    <p:extLst>
      <p:ext uri="{BB962C8B-B14F-4D97-AF65-F5344CB8AC3E}">
        <p14:creationId xmlns:p14="http://schemas.microsoft.com/office/powerpoint/2010/main" val="2429003647"/>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14</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29783" y="363043"/>
            <a:ext cx="11497455" cy="6175867"/>
          </a:xfrm>
          <a:prstGeom prst="rect">
            <a:avLst/>
          </a:prstGeom>
        </p:spPr>
      </p:pic>
    </p:spTree>
    <p:extLst>
      <p:ext uri="{BB962C8B-B14F-4D97-AF65-F5344CB8AC3E}">
        <p14:creationId xmlns:p14="http://schemas.microsoft.com/office/powerpoint/2010/main" val="376068504"/>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5659" y="244081"/>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15</a:t>
            </a:fld>
            <a:endParaRPr lang="fr-FR" sz="2000" b="1" dirty="0">
              <a:latin typeface="Magneto" panose="04030805050802020D02" pitchFamily="82" charset="0"/>
            </a:endParaRPr>
          </a:p>
        </p:txBody>
      </p:sp>
      <p:pic>
        <p:nvPicPr>
          <p:cNvPr id="8" name="Image 7"/>
          <p:cNvPicPr>
            <a:picLocks noChangeAspect="1"/>
          </p:cNvPicPr>
          <p:nvPr/>
        </p:nvPicPr>
        <p:blipFill rotWithShape="1">
          <a:blip r:embed="rId3"/>
          <a:srcRect t="14331" r="275" b="15375"/>
          <a:stretch/>
        </p:blipFill>
        <p:spPr>
          <a:xfrm>
            <a:off x="733581" y="393203"/>
            <a:ext cx="10724837" cy="6179146"/>
          </a:xfrm>
          <a:prstGeom prst="rect">
            <a:avLst/>
          </a:prstGeom>
          <a:effectLst>
            <a:softEdge rad="127000"/>
          </a:effectLst>
        </p:spPr>
      </p:pic>
      <p:sp>
        <p:nvSpPr>
          <p:cNvPr id="9" name="Rectangle 8"/>
          <p:cNvSpPr/>
          <p:nvPr/>
        </p:nvSpPr>
        <p:spPr>
          <a:xfrm>
            <a:off x="1330887" y="-1726258"/>
            <a:ext cx="9765815" cy="10310515"/>
          </a:xfrm>
          <a:prstGeom prst="rect">
            <a:avLst/>
          </a:prstGeom>
          <a:noFill/>
        </p:spPr>
        <p:txBody>
          <a:bodyPr wrap="none" lIns="91440" tIns="45720" rIns="91440" bIns="45720">
            <a:spAutoFit/>
          </a:bodyPr>
          <a:lstStyle/>
          <a:p>
            <a:pPr algn="ctr"/>
            <a:endParaRPr lang="fr-FR" sz="16600" b="1" dirty="0" smtClean="0">
              <a:ln w="0">
                <a:solidFill>
                  <a:srgbClr val="FF0000"/>
                </a:solidFill>
              </a:ln>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endParaRPr>
          </a:p>
          <a:p>
            <a:pPr algn="ctr"/>
            <a:r>
              <a:rPr lang="fr-FR" sz="16600" b="1" dirty="0" smtClean="0">
                <a:ln w="0">
                  <a:solidFill>
                    <a:srgbClr val="FF0000"/>
                  </a:solidFill>
                </a:ln>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rPr>
              <a:t>C’était</a:t>
            </a:r>
          </a:p>
          <a:p>
            <a:pPr algn="ctr"/>
            <a:r>
              <a:rPr lang="fr-FR" sz="16600" b="1" dirty="0" smtClean="0">
                <a:ln w="0">
                  <a:solidFill>
                    <a:srgbClr val="FF0000"/>
                  </a:solidFill>
                </a:ln>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rPr>
              <a:t>Humour</a:t>
            </a:r>
          </a:p>
          <a:p>
            <a:pPr algn="ctr"/>
            <a:endParaRPr lang="fr-FR" sz="16600" b="1" cap="none" spc="0" dirty="0">
              <a:ln w="0">
                <a:solidFill>
                  <a:srgbClr val="FF0000"/>
                </a:solidFill>
              </a:ln>
              <a:solidFill>
                <a:schemeClr val="tx1"/>
              </a:solidFill>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076593090"/>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1" end="1"/>
                                            </p:txEl>
                                          </p:spTgt>
                                        </p:tgtEl>
                                        <p:attrNameLst>
                                          <p:attrName>style.visibility</p:attrName>
                                        </p:attrNameLst>
                                      </p:cBhvr>
                                      <p:to>
                                        <p:strVal val="visible"/>
                                      </p:to>
                                    </p:set>
                                    <p:set>
                                      <p:cBhvr>
                                        <p:cTn id="21" dur="455" fill="hold">
                                          <p:stCondLst>
                                            <p:cond delay="0"/>
                                          </p:stCondLst>
                                        </p:cTn>
                                        <p:tgtEl>
                                          <p:spTgt spid="9">
                                            <p:txEl>
                                              <p:pRg st="1" end="1"/>
                                            </p:txEl>
                                          </p:spTgt>
                                        </p:tgtEl>
                                        <p:attrNameLst>
                                          <p:attrName>style.rotation</p:attrName>
                                        </p:attrNameLst>
                                      </p:cBhvr>
                                      <p:to>
                                        <p:strVal val="-45.0"/>
                                      </p:to>
                                    </p:set>
                                    <p:anim calcmode="lin" valueType="num">
                                      <p:cBhvr>
                                        <p:cTn id="22"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2" end="2"/>
                                            </p:txEl>
                                          </p:spTgt>
                                        </p:tgtEl>
                                        <p:attrNameLst>
                                          <p:attrName>style.visibility</p:attrName>
                                        </p:attrNameLst>
                                      </p:cBhvr>
                                      <p:to>
                                        <p:strVal val="visible"/>
                                      </p:to>
                                    </p:set>
                                    <p:set>
                                      <p:cBhvr>
                                        <p:cTn id="30" dur="455" fill="hold">
                                          <p:stCondLst>
                                            <p:cond delay="0"/>
                                          </p:stCondLst>
                                        </p:cTn>
                                        <p:tgtEl>
                                          <p:spTgt spid="9">
                                            <p:txEl>
                                              <p:pRg st="2" end="2"/>
                                            </p:txEl>
                                          </p:spTgt>
                                        </p:tgtEl>
                                        <p:attrNameLst>
                                          <p:attrName>style.rotation</p:attrName>
                                        </p:attrNameLst>
                                      </p:cBhvr>
                                      <p:to>
                                        <p:strVal val="-45.0"/>
                                      </p:to>
                                    </p:set>
                                    <p:anim calcmode="lin" valueType="num">
                                      <p:cBhvr>
                                        <p:cTn id="31"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TotalTime>
  <Words>804</Words>
  <Application>Microsoft Office PowerPoint</Application>
  <PresentationFormat>Grand écran</PresentationFormat>
  <Paragraphs>104</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2020-12-20T17:02:06Z</dcterms:created>
  <dcterms:modified xsi:type="dcterms:W3CDTF">2021-01-24T19:03:52Z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