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ynaAKhaHsNnkayjQONOGg==" hashData="kV/1DXhW0CI0XbyEtV/1g3jBNPZKdBkKaici0hT5yAr4lGAfMGfB+W46EHJkT4ooPU6dmK1mENCvNWAJDERB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20/12/2020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20/12/2020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20/12/2020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N°2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732" t="-231" r="3966" b="154"/>
          <a:stretch/>
        </p:blipFill>
        <p:spPr>
          <a:xfrm>
            <a:off x="300038" y="342901"/>
            <a:ext cx="11515726" cy="6186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428" b="14017"/>
          <a:stretch/>
        </p:blipFill>
        <p:spPr>
          <a:xfrm>
            <a:off x="357188" y="357188"/>
            <a:ext cx="11429999" cy="6172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989" y="357189"/>
            <a:ext cx="11529061" cy="61817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00" b="3500"/>
          <a:stretch/>
        </p:blipFill>
        <p:spPr>
          <a:xfrm>
            <a:off x="2928938" y="290956"/>
            <a:ext cx="6472237" cy="623324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6571" y="357188"/>
            <a:ext cx="6760330" cy="6154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0421" y="342705"/>
            <a:ext cx="6181723" cy="61817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8646" r="-116" b="26767"/>
          <a:stretch/>
        </p:blipFill>
        <p:spPr>
          <a:xfrm>
            <a:off x="2559556" y="339399"/>
            <a:ext cx="7072887" cy="6199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915" y="395092"/>
            <a:ext cx="5619750" cy="6076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" y="340221"/>
            <a:ext cx="11472863" cy="61963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94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2020-12-20T17:02:06Z</dcterms:created>
  <dcterms:modified xsi:type="dcterms:W3CDTF">2020-12-20T18:07:40Z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