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64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C4DeA3Jd3VoDwdYvEwTkQ==" hashData="LOt5KA3gYrxNk7dqDz/FMiKlVG4BBh+Qcjlksny0Qny44LQE/D71FIqZpVpe/2ltoTNsxfQ4LAj+x1BtFKwIQ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23A00-43E6-4921-9B4A-9797BBE4D44C}" type="datetimeFigureOut">
              <a:rPr lang="fr-FR" smtClean="0"/>
              <a:t>24/01/2021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A207E6-0AC0-4E9B-9D69-D559AA01F6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21009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259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444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375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8709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756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691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97651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953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96767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23405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80608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44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76093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83021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9A207E6-0AC0-4E9B-9D69-D559AA01F61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4467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76E4FA-6899-4C6F-966D-A2454361DF0C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0598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904A-7BCA-4E6D-BED4-E49FA0A89B5E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929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640E7E-E5F1-4D02-A65B-9D973356E1A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535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7F6FF7-E4CC-434B-9378-0040988745CA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6143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04B5B-6CA7-4F98-A6FD-74B657096EC0}" type="datetime1">
              <a:rPr lang="fr-FR" smtClean="0"/>
              <a:t>24/01/2021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2111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0D9621-1EB3-40AB-8B5F-C823DD0E7B18}" type="datetime1">
              <a:rPr lang="fr-FR" smtClean="0"/>
              <a:t>24/01/2021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1008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C1420F-CF66-4EA4-9655-A0DF902E65E5}" type="datetime1">
              <a:rPr lang="fr-FR" smtClean="0"/>
              <a:t>24/01/2021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2362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913B02-F9E9-4645-9775-B5401461C255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017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6B5B9-060C-42E0-BF7D-24CDDD590DE4}" type="datetime1">
              <a:rPr lang="fr-FR" smtClean="0"/>
              <a:t>24/01/2021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4781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A52CF-A08E-49FE-93B1-BE7F3DC12017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675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BC32A-CBD0-4472-BE55-58474A500558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140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65BBAA-4E30-4754-A2DA-8D285404D4B0}" type="datetime1">
              <a:rPr lang="fr-FR" smtClean="0"/>
              <a:t>24/01/2021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009DA-20F4-493E-A2E6-8A959B81F8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28200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NUL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14331" r="275" b="15375"/>
          <a:stretch/>
        </p:blipFill>
        <p:spPr>
          <a:xfrm>
            <a:off x="719528" y="359764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213093" y="786689"/>
            <a:ext cx="9765814" cy="52014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N°19</a:t>
            </a:r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905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  <p:sndAc>
          <p:stSnd loop="1">
            <p:snd r:embed="rId3" name="audio5Je t'aime plus fort.wav"/>
          </p:stSnd>
        </p:sndAc>
      </p:transition>
    </mc:Choice>
    <mc:Fallback>
      <p:transition spd="slow" advTm="10000">
        <p:wedge/>
        <p:sndAc>
          <p:stSnd loop="1">
            <p:snd r:embed="rId3" name="audio5Je t'aime plus for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263" y="343819"/>
            <a:ext cx="11467474" cy="617949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4534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579" r="-128" b="19126"/>
          <a:stretch/>
        </p:blipFill>
        <p:spPr>
          <a:xfrm>
            <a:off x="464695" y="344774"/>
            <a:ext cx="11182662" cy="61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029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722" t="-437" r="2131" b="1"/>
          <a:stretch/>
        </p:blipFill>
        <p:spPr>
          <a:xfrm>
            <a:off x="314793" y="339962"/>
            <a:ext cx="11512446" cy="61989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556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88281" y="1443841"/>
            <a:ext cx="921543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Au four crématoire un ami de la famille s’approche du gendre de la défunte et lui demande :</a:t>
            </a:r>
          </a:p>
          <a:p>
            <a:r>
              <a:rPr lang="fr-FR" sz="3600" b="1" dirty="0"/>
              <a:t>– Comment, mon cher, avec les sentiments religieux que je vous connais, vous faites incinérer votre belle-mère ?</a:t>
            </a:r>
          </a:p>
          <a:p>
            <a:r>
              <a:rPr lang="fr-FR" sz="3600" b="1" dirty="0"/>
              <a:t>– Que voulez-vous, mon cher, c’est plus sûr…</a:t>
            </a:r>
          </a:p>
        </p:txBody>
      </p:sp>
    </p:spTree>
    <p:extLst>
      <p:ext uri="{BB962C8B-B14F-4D97-AF65-F5344CB8AC3E}">
        <p14:creationId xmlns:p14="http://schemas.microsoft.com/office/powerpoint/2010/main" val="578982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6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45431" y="827734"/>
            <a:ext cx="910113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Au cours d’une croisière, une tempête fait rage. Sur le pont du bateau un marin s’approche d’une dame et dit :</a:t>
            </a:r>
          </a:p>
          <a:p>
            <a:r>
              <a:rPr lang="fr-FR" sz="3600" b="1" dirty="0"/>
              <a:t>– Vous ne devriez pas rester là, madame, une vague pourrait vous emporter…</a:t>
            </a:r>
          </a:p>
          <a:p>
            <a:r>
              <a:rPr lang="fr-FR" sz="3600" b="1" dirty="0"/>
              <a:t>Un homme qui se trouve à coté se retourne et dit au marin :</a:t>
            </a:r>
          </a:p>
          <a:p>
            <a:r>
              <a:rPr lang="fr-FR" sz="3600" b="1" dirty="0"/>
              <a:t>– Dites donc, occupez-vous de vos affaires, c’est ma belle-mère pas la vôtre!</a:t>
            </a:r>
          </a:p>
        </p:txBody>
      </p:sp>
    </p:spTree>
    <p:extLst>
      <p:ext uri="{BB962C8B-B14F-4D97-AF65-F5344CB8AC3E}">
        <p14:creationId xmlns:p14="http://schemas.microsoft.com/office/powerpoint/2010/main" val="1966073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7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33790" y="138173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Comment faire pour tester un nouveau pont ?</a:t>
            </a:r>
          </a:p>
          <a:p>
            <a:r>
              <a:rPr lang="fr-FR" sz="3600" b="1" dirty="0"/>
              <a:t>On met toutes les belles-mères sur le pont : s’il résiste, c’est que </a:t>
            </a:r>
            <a:r>
              <a:rPr lang="fr-FR" sz="3600" b="1" dirty="0" smtClean="0"/>
              <a:t>l’œuvre </a:t>
            </a:r>
            <a:r>
              <a:rPr lang="fr-FR" sz="3600" b="1" dirty="0"/>
              <a:t>est bonne, s’il craque, c’est une bonne </a:t>
            </a:r>
            <a:r>
              <a:rPr lang="fr-FR" sz="3600" b="1" dirty="0" smtClean="0"/>
              <a:t>œuvre.</a:t>
            </a:r>
            <a:endParaRPr lang="fr-FR" sz="3600" b="1" dirty="0"/>
          </a:p>
        </p:txBody>
      </p:sp>
    </p:spTree>
    <p:extLst>
      <p:ext uri="{BB962C8B-B14F-4D97-AF65-F5344CB8AC3E}">
        <p14:creationId xmlns:p14="http://schemas.microsoft.com/office/powerpoint/2010/main" val="77405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8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033790" y="1728698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	</a:t>
            </a:r>
          </a:p>
          <a:p>
            <a:r>
              <a:rPr lang="fr-FR" sz="3600" b="1" dirty="0"/>
              <a:t>Une mère à sa fille:</a:t>
            </a:r>
          </a:p>
          <a:p>
            <a:r>
              <a:rPr lang="fr-FR" sz="3600" b="1" dirty="0"/>
              <a:t>– Ton fiancé est vraiment pas malin: ça sera plaisir d’être sa belle-mère.</a:t>
            </a:r>
          </a:p>
        </p:txBody>
      </p:sp>
    </p:spTree>
    <p:extLst>
      <p:ext uri="{BB962C8B-B14F-4D97-AF65-F5344CB8AC3E}">
        <p14:creationId xmlns:p14="http://schemas.microsoft.com/office/powerpoint/2010/main" val="1490442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9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276600" y="1935729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Comment distinguer les bons champignons des mauvais?</a:t>
            </a:r>
          </a:p>
          <a:p>
            <a:r>
              <a:rPr lang="fr-FR" sz="3600" b="1" dirty="0"/>
              <a:t>– Servez-les à votre belle-mère. Si elle tombe malade, c’est qu’ils sont bons</a:t>
            </a:r>
          </a:p>
        </p:txBody>
      </p:sp>
    </p:spTree>
    <p:extLst>
      <p:ext uri="{BB962C8B-B14F-4D97-AF65-F5344CB8AC3E}">
        <p14:creationId xmlns:p14="http://schemas.microsoft.com/office/powerpoint/2010/main" val="432670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10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50092" y="0"/>
            <a:ext cx="10091815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	</a:t>
            </a:r>
          </a:p>
          <a:p>
            <a:r>
              <a:rPr lang="fr-FR" sz="3600" b="1" dirty="0"/>
              <a:t>Une femme appelle son mari.</a:t>
            </a:r>
          </a:p>
          <a:p>
            <a:r>
              <a:rPr lang="fr-FR" sz="3600" b="1" dirty="0"/>
              <a:t>– Chérie?</a:t>
            </a:r>
          </a:p>
          <a:p>
            <a:r>
              <a:rPr lang="fr-FR" sz="3600" b="1" dirty="0"/>
              <a:t>– Ouais! Qu’est-ce que tu me veux encore?</a:t>
            </a:r>
          </a:p>
          <a:p>
            <a:r>
              <a:rPr lang="fr-FR" sz="3600" b="1" dirty="0"/>
              <a:t>– L’autre jour, j’ai acheté un livre et je ne le retrouve plus. Tu te souviens, il s’appelait "l’art de devenir centenaire. Qu’est-ce que tu en as fait?</a:t>
            </a:r>
          </a:p>
          <a:p>
            <a:r>
              <a:rPr lang="fr-FR" sz="3600" b="1" dirty="0"/>
              <a:t>– Je l’ai jeté.</a:t>
            </a:r>
          </a:p>
          <a:p>
            <a:r>
              <a:rPr lang="fr-FR" sz="3600" b="1" dirty="0"/>
              <a:t>– Tu as du culot, je l’avais payé avec mon argent! Pourquoi l’as-tu jeté ?</a:t>
            </a:r>
          </a:p>
          <a:p>
            <a:r>
              <a:rPr lang="fr-FR" sz="3600" b="1" dirty="0"/>
              <a:t>– Parce que j’ai vu que ta mère commençait à le lire.</a:t>
            </a:r>
          </a:p>
        </p:txBody>
      </p:sp>
    </p:spTree>
    <p:extLst>
      <p:ext uri="{BB962C8B-B14F-4D97-AF65-F5344CB8AC3E}">
        <p14:creationId xmlns:p14="http://schemas.microsoft.com/office/powerpoint/2010/main" val="337602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66712" y="-201397"/>
            <a:ext cx="11458575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/>
              <a:t>	</a:t>
            </a:r>
          </a:p>
          <a:p>
            <a:r>
              <a:rPr lang="fr-FR" sz="3600" b="1" dirty="0"/>
              <a:t>C’est un homme qui suit 2 corbillards en pleurant.</a:t>
            </a:r>
          </a:p>
          <a:p>
            <a:r>
              <a:rPr lang="fr-FR" sz="3600" b="1" dirty="0"/>
              <a:t>Il est suivi par une file d’autres hommes.</a:t>
            </a:r>
          </a:p>
          <a:p>
            <a:r>
              <a:rPr lang="fr-FR" sz="3600" b="1" dirty="0"/>
              <a:t>Un gars s’approche de celui qui pleure et commence à parler avec lui:</a:t>
            </a:r>
          </a:p>
          <a:p>
            <a:r>
              <a:rPr lang="fr-FR" sz="3600" b="1" dirty="0"/>
              <a:t>– Qu’est ce qui s’est passé?</a:t>
            </a:r>
          </a:p>
          <a:p>
            <a:r>
              <a:rPr lang="fr-FR" sz="3600" b="1" dirty="0"/>
              <a:t>– Dans le premier corbillard, il y a ma femme qui a été tué par mon chien.</a:t>
            </a:r>
          </a:p>
          <a:p>
            <a:r>
              <a:rPr lang="fr-FR" sz="3600" b="1" dirty="0"/>
              <a:t>– Et dans le second corbillard?</a:t>
            </a:r>
          </a:p>
          <a:p>
            <a:r>
              <a:rPr lang="fr-FR" sz="3600" b="1" dirty="0"/>
              <a:t>– Il y a ma belle-mère qui a été tué par mon chien.</a:t>
            </a:r>
          </a:p>
          <a:p>
            <a:r>
              <a:rPr lang="fr-FR" sz="3600" b="1" dirty="0"/>
              <a:t>– Ah oui, et il est à vendre votre chien?</a:t>
            </a:r>
          </a:p>
          <a:p>
            <a:r>
              <a:rPr lang="fr-FR" sz="3600" b="1" dirty="0"/>
              <a:t>– Ben oui, mais il faut faire la queue avec les autres…</a:t>
            </a:r>
          </a:p>
        </p:txBody>
      </p:sp>
    </p:spTree>
    <p:extLst>
      <p:ext uri="{BB962C8B-B14F-4D97-AF65-F5344CB8AC3E}">
        <p14:creationId xmlns:p14="http://schemas.microsoft.com/office/powerpoint/2010/main" val="3233887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12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9575" y="428178"/>
            <a:ext cx="1137285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/>
              <a:t>Madame est en train de lire son courrier au petit-déjeuner. Tout à coup, elle lance à son mari un regard soupçonneux:</a:t>
            </a:r>
          </a:p>
          <a:p>
            <a:r>
              <a:rPr lang="fr-FR" sz="3200" b="1" dirty="0"/>
              <a:t>– Je suis en train de lire une lettre de ma mère. Elle dit qu’elle ne peut pas accepter notre invitation à venir passer quelques jours ici à la maison… Elle dit qu’elle a l’impression qu’on ne veut pas vraiment d’elle. Peut-être peux-tu m’expliquer ce qu’elle veut dire par là? Je t’avais dit de lui envoyer un petit mot pour lui dire qu’elle pouvait passer à sa convenance, qu’est-ce que tu lui as écrit?</a:t>
            </a:r>
          </a:p>
          <a:p>
            <a:r>
              <a:rPr lang="fr-FR" sz="3200" b="1" dirty="0"/>
              <a:t>– Ben… Heu… C’est à dire que… Voilà, en fait, je ne savait pas comment écrire "à votre convenance" alors j’ai remplacé par ça par "à vos risques et périls"… </a:t>
            </a:r>
          </a:p>
        </p:txBody>
      </p:sp>
    </p:spTree>
    <p:extLst>
      <p:ext uri="{BB962C8B-B14F-4D97-AF65-F5344CB8AC3E}">
        <p14:creationId xmlns:p14="http://schemas.microsoft.com/office/powerpoint/2010/main" val="2073490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13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05165" y="2002406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3600" b="1" dirty="0"/>
              <a:t>Comment dit-on en Anglais :</a:t>
            </a:r>
          </a:p>
          <a:p>
            <a:r>
              <a:rPr lang="fr-FR" sz="3600" b="1" dirty="0"/>
              <a:t>– Ma belle-mère ne vient pas dîner ce soir ?</a:t>
            </a:r>
          </a:p>
          <a:p>
            <a:r>
              <a:rPr lang="fr-FR" sz="3600" b="1" dirty="0"/>
              <a:t>Réponse :</a:t>
            </a:r>
          </a:p>
          <a:p>
            <a:r>
              <a:rPr lang="fr-FR" sz="3600" b="1" dirty="0"/>
              <a:t>– </a:t>
            </a:r>
            <a:r>
              <a:rPr lang="fr-FR" sz="3600" b="1" dirty="0" err="1"/>
              <a:t>Yessssssssssssss</a:t>
            </a:r>
            <a:r>
              <a:rPr lang="fr-FR" sz="3600" b="1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42900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71450" y="194872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14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83" y="363043"/>
            <a:ext cx="11497455" cy="6175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6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5659" y="244081"/>
            <a:ext cx="11820681" cy="6477391"/>
          </a:xfrm>
          <a:prstGeom prst="rect">
            <a:avLst/>
          </a:prstGeom>
          <a:noFill/>
          <a:ln w="2540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538912"/>
            <a:ext cx="2743200" cy="365125"/>
          </a:xfrm>
        </p:spPr>
        <p:txBody>
          <a:bodyPr/>
          <a:lstStyle/>
          <a:p>
            <a:fld id="{9ED25342-87C0-42BE-9E21-3C8FDA423E02}" type="datetime1">
              <a:rPr lang="fr-FR" sz="2000" b="1" smtClean="0">
                <a:latin typeface="Magneto" panose="04030805050802020D02" pitchFamily="82" charset="0"/>
              </a:rPr>
              <a:t>24/01/2021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atin typeface="Magneto" panose="04030805050802020D02" pitchFamily="82" charset="0"/>
              </a:rPr>
              <a:t>PPS   Lande   2020</a:t>
            </a:r>
            <a:endParaRPr lang="fr-FR" sz="20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01165" y="6538911"/>
            <a:ext cx="2743200" cy="365125"/>
          </a:xfrm>
        </p:spPr>
        <p:txBody>
          <a:bodyPr/>
          <a:lstStyle/>
          <a:p>
            <a:fld id="{259009DA-20F4-493E-A2E6-8A959B81F8FD}" type="slidenum">
              <a:rPr lang="fr-FR" sz="2000" b="1" smtClean="0">
                <a:latin typeface="Magneto" panose="04030805050802020D02" pitchFamily="82" charset="0"/>
              </a:rPr>
              <a:t>15</a:t>
            </a:fld>
            <a:endParaRPr lang="fr-FR" sz="20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14331" r="275" b="15375"/>
          <a:stretch/>
        </p:blipFill>
        <p:spPr>
          <a:xfrm>
            <a:off x="733581" y="393203"/>
            <a:ext cx="10724837" cy="61791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330887" y="-1726258"/>
            <a:ext cx="9765815" cy="103105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16600" b="1" dirty="0" smtClean="0">
              <a:ln w="0">
                <a:solidFill>
                  <a:srgbClr val="FF0000"/>
                </a:solidFill>
              </a:ln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6600" b="1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Humour</a:t>
            </a:r>
          </a:p>
          <a:p>
            <a:pPr algn="ctr"/>
            <a:endParaRPr lang="fr-FR" sz="16600" b="1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59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433</Words>
  <Application>Microsoft Office PowerPoint</Application>
  <PresentationFormat>Grand écran</PresentationFormat>
  <Paragraphs>104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2020-12-20T17:02:06Z</dcterms:created>
  <dcterms:modified xsi:type="dcterms:W3CDTF">2021-01-24T18:46:34Z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