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4cSg5BKq+VkF5mhqvyvDg==" hashData="IbpW5le6+H5o4/XyLN6ykkcuxSh6j9a03YMCidzpKSwwtJZuqGFEa6enp7KDlXmRf/IVeIA9Sn3Na1GENTAB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N°18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48972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C’est quoi la différence entre une belle-mère et un pit-bull?</a:t>
            </a:r>
          </a:p>
          <a:p>
            <a:r>
              <a:rPr lang="fr-FR" sz="3600" b="1" dirty="0"/>
              <a:t>– Le rouge à lèvres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88534" y="1658730"/>
            <a:ext cx="6386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Deux amis discutent :</a:t>
            </a:r>
          </a:p>
          <a:p>
            <a:r>
              <a:rPr lang="fr-FR" sz="3600" b="1" dirty="0"/>
              <a:t>– Crois-tu à la vie après la mort ?</a:t>
            </a:r>
          </a:p>
          <a:p>
            <a:r>
              <a:rPr lang="fr-FR" sz="3600" b="1" dirty="0"/>
              <a:t>– Non, je n’y crois pas et toi ?</a:t>
            </a:r>
          </a:p>
          <a:p>
            <a:r>
              <a:rPr lang="fr-FR" sz="3600" b="1" dirty="0"/>
              <a:t>– Ben… Je n’y croyais pas, mais, depuis que ma belle-mère est morte, je revis !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138173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Deux personnes discutent :</a:t>
            </a:r>
          </a:p>
          <a:p>
            <a:r>
              <a:rPr lang="fr-FR" sz="3600" b="1" dirty="0"/>
              <a:t>– Pour noël j’ai acheté un bout de terrain à ma belle mère.</a:t>
            </a:r>
          </a:p>
          <a:p>
            <a:r>
              <a:rPr lang="fr-FR" sz="3600" b="1" dirty="0"/>
              <a:t>– Original ton cadeau !</a:t>
            </a:r>
          </a:p>
          <a:p>
            <a:r>
              <a:rPr lang="fr-FR" sz="3600" b="1" dirty="0"/>
              <a:t>– Oui c’est vrai, mais je l’ai pris pas trop long, pas trop large, mais super profond !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Quelle différence y </a:t>
            </a:r>
            <a:r>
              <a:rPr lang="fr-FR" sz="3600" b="1" dirty="0" err="1"/>
              <a:t>a-t-il</a:t>
            </a:r>
            <a:r>
              <a:rPr lang="fr-FR" sz="3600" b="1" dirty="0"/>
              <a:t> entre la lune et une belle-mère ?</a:t>
            </a:r>
          </a:p>
          <a:p>
            <a:r>
              <a:rPr lang="fr-FR" sz="3600" b="1" dirty="0"/>
              <a:t>La lune est un astre, et la belle-mère est un désastre !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7208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Deux hommes discutent :</a:t>
            </a:r>
          </a:p>
          <a:p>
            <a:r>
              <a:rPr lang="fr-FR" sz="3600" b="1" dirty="0"/>
              <a:t>– Regarde, c’est superbe, tout sort de terre, tout revit. C’est le printemps !</a:t>
            </a:r>
          </a:p>
          <a:p>
            <a:r>
              <a:rPr lang="fr-FR" sz="3600" b="1" dirty="0"/>
              <a:t>– Déconne pas, j’ai enterré ma </a:t>
            </a:r>
            <a:r>
              <a:rPr lang="fr-FR" sz="3600" b="1" dirty="0" smtClean="0"/>
              <a:t>belle-mère </a:t>
            </a:r>
            <a:r>
              <a:rPr lang="fr-FR" sz="3600" b="1" dirty="0"/>
              <a:t>cette semaine…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165873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Une belle-mère tombe dans un puits. Son gendre arrive et lui lance une bouteille de whisky en ricanant :</a:t>
            </a:r>
          </a:p>
          <a:p>
            <a:r>
              <a:rPr lang="fr-FR" sz="3600" b="1" dirty="0"/>
              <a:t>– Tenez buvez ça, ça vous remontera !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7940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Quelle est la différence entre une belle-mère et une télé ?</a:t>
            </a:r>
          </a:p>
          <a:p>
            <a:r>
              <a:rPr lang="fr-FR" sz="3600" b="1" dirty="0"/>
              <a:t>Sur une télé, on peut couper le son.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138173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Quelle est la différence entre un accident et une catastrophe?</a:t>
            </a:r>
          </a:p>
          <a:p>
            <a:r>
              <a:rPr lang="fr-FR" sz="3600" b="1" dirty="0"/>
              <a:t>Si ta belle-mère est en train de se noyer : c’est un accident.</a:t>
            </a:r>
          </a:p>
          <a:p>
            <a:r>
              <a:rPr lang="fr-FR" sz="3600" b="1" dirty="0"/>
              <a:t>Si tu la sauve : c’est une catastrophe.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05449" y="2833402"/>
            <a:ext cx="675268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/>
              <a:t>Le mariage c’est pas la mer à </a:t>
            </a:r>
            <a:r>
              <a:rPr lang="fr-FR" sz="3600" b="1" dirty="0" smtClean="0"/>
              <a:t>boire</a:t>
            </a:r>
          </a:p>
          <a:p>
            <a:r>
              <a:rPr lang="fr-FR" sz="3600" b="1" dirty="0"/>
              <a:t> </a:t>
            </a:r>
            <a:r>
              <a:rPr lang="fr-FR" sz="3600" b="1" dirty="0" smtClean="0"/>
              <a:t>   </a:t>
            </a:r>
            <a:r>
              <a:rPr lang="fr-FR" sz="3600" b="1" dirty="0"/>
              <a:t>mais la belle-mère à avaler !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353</Words>
  <Application>Microsoft Office PowerPoint</Application>
  <PresentationFormat>Grand écran</PresentationFormat>
  <Paragraphs>89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2021-01-24T18:18:06Z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