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uBK+3/+rQvMTpkHCTVs9A==" hashData="I5RE1XkEf7DyAESEfnsKUU5/w/hWK4XzH7CmTT4vEre6DxpKz/W72bpU4gV2z2RfOEbB8hCWGEYxEkpf6ykq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24/01/2021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24/01/2021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24/01/2021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N°17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55640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Qu'est-ce qu'une truie qui accouche d'une vache ?</a:t>
            </a:r>
          </a:p>
          <a:p>
            <a:r>
              <a:rPr lang="fr-FR" sz="3600" b="1" dirty="0"/>
              <a:t>Une belle-mère...</a:t>
            </a:r>
          </a:p>
        </p:txBody>
      </p:sp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74209" y="2279405"/>
            <a:ext cx="70151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Quelle est la différence entre une baleine et une gentille belle-mère ?</a:t>
            </a:r>
          </a:p>
          <a:p>
            <a:r>
              <a:rPr lang="fr-FR" sz="3600" b="1" dirty="0"/>
              <a:t>Aucune, les deux sont en voie d’extinction !</a:t>
            </a:r>
          </a:p>
        </p:txBody>
      </p:sp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27940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Quand on achète une maison, on regarde les poutres ;</a:t>
            </a:r>
          </a:p>
          <a:p>
            <a:r>
              <a:rPr lang="fr-FR" sz="3600" b="1" dirty="0"/>
              <a:t>quand on prend une femme, il faut regarder la mère.</a:t>
            </a:r>
          </a:p>
        </p:txBody>
      </p:sp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88344" y="1843396"/>
            <a:ext cx="82153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– Oh dis-donc chéri, cet après-midi il est arrivé quelque chose d’incroyable: la grosse pendule du salon est tombée par terre. Un peu plus tôt et maman l’aurait reçue sur la tête !</a:t>
            </a:r>
          </a:p>
          <a:p>
            <a:r>
              <a:rPr lang="fr-FR" sz="3200" b="1" dirty="0"/>
              <a:t>– Cette horloge a toujours eu du retard… Comme c’est dommage.</a:t>
            </a:r>
          </a:p>
        </p:txBody>
      </p:sp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33790" y="221272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Est-ce qu’on peut tuer sa belle-mère avec un journal?</a:t>
            </a:r>
          </a:p>
          <a:p>
            <a:r>
              <a:rPr lang="fr-FR" sz="3600" b="1" dirty="0"/>
              <a:t>– Oui, si le journal enveloppe un fer à repasser !</a:t>
            </a:r>
          </a:p>
        </p:txBody>
      </p:sp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36007" y="1843396"/>
            <a:ext cx="811998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Dans un zoo, un gardien se met à hurler vers un type :</a:t>
            </a:r>
          </a:p>
          <a:p>
            <a:r>
              <a:rPr lang="fr-FR" sz="3200" b="1" dirty="0"/>
              <a:t>– Monsieur, monsieur, votre belle-mère est tombée dans la fosse aux lions !</a:t>
            </a:r>
          </a:p>
          <a:p>
            <a:r>
              <a:rPr lang="fr-FR" sz="3200" b="1" dirty="0"/>
              <a:t>– Ecoutez, ce sont VOS lions ! Alors </a:t>
            </a:r>
            <a:r>
              <a:rPr lang="fr-FR" sz="3200" b="1" dirty="0" err="1"/>
              <a:t>demerdez</a:t>
            </a:r>
            <a:r>
              <a:rPr lang="fr-FR" sz="3200" b="1" dirty="0"/>
              <a:t> vous, vous n’avez qu’à les sauver vous-même !</a:t>
            </a:r>
          </a:p>
        </p:txBody>
      </p:sp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62312" y="2551837"/>
            <a:ext cx="565316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Quel est le poids idéal d’une belle-mère ?</a:t>
            </a:r>
          </a:p>
          <a:p>
            <a:r>
              <a:rPr lang="fr-FR" sz="3600" b="1" dirty="0"/>
              <a:t>3 Kg avec l’urne…</a:t>
            </a:r>
          </a:p>
        </p:txBody>
      </p:sp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55640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Une belle-mère c’est comme une étoile il faut l’admirer mais de loin.</a:t>
            </a:r>
          </a:p>
        </p:txBody>
      </p:sp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5437" y="1448408"/>
            <a:ext cx="90011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Une femme rentre à la maison et dit à son mari :</a:t>
            </a:r>
          </a:p>
          <a:p>
            <a:r>
              <a:rPr lang="fr-FR" sz="3600" b="1" dirty="0"/>
              <a:t>– Tu te rends compte, chéri ? Je reviens de chez l’ophtalmo avec ma mère, il paraît qu’elle est presbyte !</a:t>
            </a:r>
          </a:p>
          <a:p>
            <a:r>
              <a:rPr lang="fr-FR" sz="3600" b="1" dirty="0"/>
              <a:t>– Ah ! Ce n’est pas de chance, déjà qu’elle est casse-couilles !</a:t>
            </a:r>
          </a:p>
        </p:txBody>
      </p:sp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343</Words>
  <Application>Microsoft Office PowerPoint</Application>
  <PresentationFormat>Grand écran</PresentationFormat>
  <Paragraphs>84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2020-12-20T17:02:06Z</dcterms:created>
  <dcterms:modified xsi:type="dcterms:W3CDTF">2021-01-24T18:07:27Z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