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256" r:id="rId2"/>
    <p:sldId id="257" r:id="rId3"/>
    <p:sldId id="263" r:id="rId4"/>
    <p:sldId id="264" r:id="rId5"/>
    <p:sldId id="258" r:id="rId6"/>
    <p:sldId id="259" r:id="rId7"/>
    <p:sldId id="260" r:id="rId8"/>
    <p:sldId id="261" r:id="rId9"/>
    <p:sldId id="262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pdWpiBRl9oS1QfdY1v8CA==" hashData="xo3fdUCjrtuLxjdBU7/WO3a9wKjQKMYVoENI3BF1BCT/y/sqgQlF9RSwbc/uHNchW115ewPYOfPj9uvMSQi6Y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043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336" y="5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F623A00-43E6-4921-9B4A-9797BBE4D44C}" type="datetimeFigureOut">
              <a:rPr lang="fr-FR" smtClean="0"/>
              <a:t>24/01/2021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9A207E6-0AC0-4E9B-9D69-D559AA01F61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6210098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A207E6-0AC0-4E9B-9D69-D559AA01F61B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8242591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A207E6-0AC0-4E9B-9D69-D559AA01F61B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5574441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A207E6-0AC0-4E9B-9D69-D559AA01F61B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1375887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A207E6-0AC0-4E9B-9D69-D559AA01F61B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6687098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A207E6-0AC0-4E9B-9D69-D559AA01F61B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197566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A207E6-0AC0-4E9B-9D69-D559AA01F61B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7369171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A207E6-0AC0-4E9B-9D69-D559AA01F61B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5976517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A207E6-0AC0-4E9B-9D69-D559AA01F61B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8195359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A207E6-0AC0-4E9B-9D69-D559AA01F61B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8967675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A207E6-0AC0-4E9B-9D69-D559AA01F61B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6234055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A207E6-0AC0-4E9B-9D69-D559AA01F61B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8806084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A207E6-0AC0-4E9B-9D69-D559AA01F61B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624497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A207E6-0AC0-4E9B-9D69-D559AA01F61B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4760935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A207E6-0AC0-4E9B-9D69-D559AA01F61B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2830217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A207E6-0AC0-4E9B-9D69-D559AA01F61B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0446767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76E4FA-6899-4C6F-966D-A2454361DF0C}" type="datetime1">
              <a:rPr lang="fr-FR" smtClean="0"/>
              <a:t>24/01/2021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009DA-20F4-493E-A2E6-8A959B81F8F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605981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43904A-7BCA-4E6D-BED4-E49FA0A89B5E}" type="datetime1">
              <a:rPr lang="fr-FR" smtClean="0"/>
              <a:t>24/01/2021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009DA-20F4-493E-A2E6-8A959B81F8F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439297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640E7E-E5F1-4D02-A65B-9D973356E1A0}" type="datetime1">
              <a:rPr lang="fr-FR" smtClean="0"/>
              <a:t>24/01/2021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009DA-20F4-493E-A2E6-8A959B81F8F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585357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7F6FF7-E4CC-434B-9378-0040988745CA}" type="datetime1">
              <a:rPr lang="fr-FR" smtClean="0"/>
              <a:t>24/01/2021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009DA-20F4-493E-A2E6-8A959B81F8F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261433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304B5B-6CA7-4F98-A6FD-74B657096EC0}" type="datetime1">
              <a:rPr lang="fr-FR" smtClean="0"/>
              <a:t>24/01/2021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009DA-20F4-493E-A2E6-8A959B81F8F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921111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0D9621-1EB3-40AB-8B5F-C823DD0E7B18}" type="datetime1">
              <a:rPr lang="fr-FR" smtClean="0"/>
              <a:t>24/01/2021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009DA-20F4-493E-A2E6-8A959B81F8F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410081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C1420F-CF66-4EA4-9655-A0DF902E65E5}" type="datetime1">
              <a:rPr lang="fr-FR" smtClean="0"/>
              <a:t>24/01/2021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009DA-20F4-493E-A2E6-8A959B81F8F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623622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913B02-F9E9-4645-9775-B5401461C255}" type="datetime1">
              <a:rPr lang="fr-FR" smtClean="0"/>
              <a:t>24/01/2021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009DA-20F4-493E-A2E6-8A959B81F8F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01718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D6B5B9-060C-42E0-BF7D-24CDDD590DE4}" type="datetime1">
              <a:rPr lang="fr-FR" smtClean="0"/>
              <a:t>24/01/2021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009DA-20F4-493E-A2E6-8A959B81F8F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947815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4A52CF-A08E-49FE-93B1-BE7F3DC12017}" type="datetime1">
              <a:rPr lang="fr-FR" smtClean="0"/>
              <a:t>24/01/2021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009DA-20F4-493E-A2E6-8A959B81F8F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106756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DBC32A-CBD0-4472-BE55-58474A500558}" type="datetime1">
              <a:rPr lang="fr-FR" smtClean="0"/>
              <a:t>24/01/2021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009DA-20F4-493E-A2E6-8A959B81F8F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71403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wedge/>
      </p:transition>
    </mc:Choice>
    <mc:Fallback>
      <p:transition spd="slow" advTm="10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B65BBAA-4E30-4754-A2DA-8D285404D4B0}" type="datetime1">
              <a:rPr lang="fr-FR" smtClean="0"/>
              <a:t>24/01/2021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9009DA-20F4-493E-A2E6-8A959B81F8F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9282007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Tm="10000">
        <p:wedge/>
      </p:transition>
    </mc:Choice>
    <mc:Fallback>
      <p:transition spd="slow" advTm="10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71450" y="194872"/>
            <a:ext cx="11820681" cy="6477391"/>
          </a:xfrm>
          <a:prstGeom prst="rect">
            <a:avLst/>
          </a:prstGeom>
          <a:noFill/>
          <a:ln w="2540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538912"/>
            <a:ext cx="2743200" cy="365125"/>
          </a:xfrm>
        </p:spPr>
        <p:txBody>
          <a:bodyPr/>
          <a:lstStyle/>
          <a:p>
            <a:fld id="{9ED25342-87C0-42BE-9E21-3C8FDA423E02}" type="datetime1">
              <a:rPr lang="fr-FR" sz="2000" b="1" smtClean="0">
                <a:latin typeface="Magneto" panose="04030805050802020D02" pitchFamily="82" charset="0"/>
              </a:rPr>
              <a:t>24/01/2021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53891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701165" y="6538911"/>
            <a:ext cx="2743200" cy="365125"/>
          </a:xfrm>
        </p:spPr>
        <p:txBody>
          <a:bodyPr/>
          <a:lstStyle/>
          <a:p>
            <a:fld id="{259009DA-20F4-493E-A2E6-8A959B81F8FD}" type="slidenum">
              <a:rPr lang="fr-FR" sz="2000" b="1" smtClean="0">
                <a:latin typeface="Magneto" panose="04030805050802020D02" pitchFamily="82" charset="0"/>
              </a:rPr>
              <a:t>1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4"/>
          <a:srcRect t="14331" r="275" b="15375"/>
          <a:stretch/>
        </p:blipFill>
        <p:spPr>
          <a:xfrm>
            <a:off x="719528" y="359764"/>
            <a:ext cx="10724837" cy="6179146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9" name="Rectangle 8"/>
          <p:cNvSpPr/>
          <p:nvPr/>
        </p:nvSpPr>
        <p:spPr>
          <a:xfrm>
            <a:off x="1213093" y="786689"/>
            <a:ext cx="9765814" cy="520142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6600" b="1" dirty="0" smtClean="0">
                <a:ln w="0">
                  <a:solidFill>
                    <a:srgbClr val="FF0000"/>
                  </a:solidFill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Humour</a:t>
            </a:r>
          </a:p>
          <a:p>
            <a:pPr algn="ctr"/>
            <a:r>
              <a:rPr lang="fr-FR" sz="16600" b="1" dirty="0" smtClean="0">
                <a:ln w="0">
                  <a:solidFill>
                    <a:srgbClr val="FF0000"/>
                  </a:solidFill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N°16</a:t>
            </a:r>
            <a:endParaRPr lang="fr-FR" sz="16600" b="1" cap="none" spc="0" dirty="0">
              <a:ln w="0">
                <a:solidFill>
                  <a:srgbClr val="FF0000"/>
                </a:solidFill>
              </a:ln>
              <a:solidFill>
                <a:schemeClr val="tx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590530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wedge/>
        <p:sndAc>
          <p:stSnd loop="1">
            <p:snd r:embed="rId3" name="audio5Je t'aime plus fort.wav"/>
          </p:stSnd>
        </p:sndAc>
      </p:transition>
    </mc:Choice>
    <mc:Fallback>
      <p:transition spd="slow" advTm="10000">
        <p:wedge/>
        <p:sndAc>
          <p:stSnd loop="1">
            <p:snd r:embed="rId3" name="audio5Je t'aime plus fort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71450" y="194872"/>
            <a:ext cx="11820681" cy="6477391"/>
          </a:xfrm>
          <a:prstGeom prst="rect">
            <a:avLst/>
          </a:prstGeom>
          <a:noFill/>
          <a:ln w="2540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538912"/>
            <a:ext cx="2743200" cy="365125"/>
          </a:xfrm>
        </p:spPr>
        <p:txBody>
          <a:bodyPr/>
          <a:lstStyle/>
          <a:p>
            <a:fld id="{9ED25342-87C0-42BE-9E21-3C8FDA423E02}" type="datetime1">
              <a:rPr lang="fr-FR" sz="2000" b="1" smtClean="0">
                <a:latin typeface="Magneto" panose="04030805050802020D02" pitchFamily="82" charset="0"/>
              </a:rPr>
              <a:t>24/01/2021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53891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701165" y="6538911"/>
            <a:ext cx="2743200" cy="365125"/>
          </a:xfrm>
        </p:spPr>
        <p:txBody>
          <a:bodyPr/>
          <a:lstStyle/>
          <a:p>
            <a:fld id="{259009DA-20F4-493E-A2E6-8A959B81F8FD}" type="slidenum">
              <a:rPr lang="fr-FR" sz="2000" b="1" smtClean="0">
                <a:latin typeface="Magneto" panose="04030805050802020D02" pitchFamily="82" charset="0"/>
              </a:rPr>
              <a:t>2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2263" y="343819"/>
            <a:ext cx="11467474" cy="617949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1453489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71450" y="194872"/>
            <a:ext cx="11820681" cy="6477391"/>
          </a:xfrm>
          <a:prstGeom prst="rect">
            <a:avLst/>
          </a:prstGeom>
          <a:noFill/>
          <a:ln w="2540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538912"/>
            <a:ext cx="2743200" cy="365125"/>
          </a:xfrm>
        </p:spPr>
        <p:txBody>
          <a:bodyPr/>
          <a:lstStyle/>
          <a:p>
            <a:fld id="{9ED25342-87C0-42BE-9E21-3C8FDA423E02}" type="datetime1">
              <a:rPr lang="fr-FR" sz="2000" b="1" smtClean="0">
                <a:latin typeface="Magneto" panose="04030805050802020D02" pitchFamily="82" charset="0"/>
              </a:rPr>
              <a:t>24/01/2021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53891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701165" y="6538911"/>
            <a:ext cx="2743200" cy="365125"/>
          </a:xfrm>
        </p:spPr>
        <p:txBody>
          <a:bodyPr/>
          <a:lstStyle/>
          <a:p>
            <a:fld id="{259009DA-20F4-493E-A2E6-8A959B81F8FD}" type="slidenum">
              <a:rPr lang="fr-FR" sz="2000" b="1" smtClean="0">
                <a:latin typeface="Magneto" panose="04030805050802020D02" pitchFamily="82" charset="0"/>
              </a:rPr>
              <a:t>3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18579" r="-128" b="19126"/>
          <a:stretch/>
        </p:blipFill>
        <p:spPr>
          <a:xfrm>
            <a:off x="464695" y="344774"/>
            <a:ext cx="11182662" cy="61435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30293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71450" y="194872"/>
            <a:ext cx="11820681" cy="6477391"/>
          </a:xfrm>
          <a:prstGeom prst="rect">
            <a:avLst/>
          </a:prstGeom>
          <a:noFill/>
          <a:ln w="2540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538912"/>
            <a:ext cx="2743200" cy="365125"/>
          </a:xfrm>
        </p:spPr>
        <p:txBody>
          <a:bodyPr/>
          <a:lstStyle/>
          <a:p>
            <a:fld id="{9ED25342-87C0-42BE-9E21-3C8FDA423E02}" type="datetime1">
              <a:rPr lang="fr-FR" sz="2000" b="1" smtClean="0">
                <a:latin typeface="Magneto" panose="04030805050802020D02" pitchFamily="82" charset="0"/>
              </a:rPr>
              <a:t>24/01/2021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53891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701165" y="6538911"/>
            <a:ext cx="2743200" cy="365125"/>
          </a:xfrm>
        </p:spPr>
        <p:txBody>
          <a:bodyPr/>
          <a:lstStyle/>
          <a:p>
            <a:fld id="{259009DA-20F4-493E-A2E6-8A959B81F8FD}" type="slidenum">
              <a:rPr lang="fr-FR" sz="2000" b="1" smtClean="0">
                <a:latin typeface="Magneto" panose="04030805050802020D02" pitchFamily="82" charset="0"/>
              </a:rPr>
              <a:t>4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722" t="-437" r="2131" b="1"/>
          <a:stretch/>
        </p:blipFill>
        <p:spPr>
          <a:xfrm>
            <a:off x="314793" y="339962"/>
            <a:ext cx="11512446" cy="619894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655615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71450" y="194872"/>
            <a:ext cx="11820681" cy="6477391"/>
          </a:xfrm>
          <a:prstGeom prst="rect">
            <a:avLst/>
          </a:prstGeom>
          <a:noFill/>
          <a:ln w="2540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538912"/>
            <a:ext cx="2743200" cy="365125"/>
          </a:xfrm>
        </p:spPr>
        <p:txBody>
          <a:bodyPr/>
          <a:lstStyle/>
          <a:p>
            <a:fld id="{9ED25342-87C0-42BE-9E21-3C8FDA423E02}" type="datetime1">
              <a:rPr lang="fr-FR" sz="2000" b="1" smtClean="0">
                <a:latin typeface="Magneto" panose="04030805050802020D02" pitchFamily="82" charset="0"/>
              </a:rPr>
              <a:t>24/01/2021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53891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701165" y="6538911"/>
            <a:ext cx="2743200" cy="365125"/>
          </a:xfrm>
        </p:spPr>
        <p:txBody>
          <a:bodyPr/>
          <a:lstStyle/>
          <a:p>
            <a:fld id="{259009DA-20F4-493E-A2E6-8A959B81F8FD}" type="slidenum">
              <a:rPr lang="fr-FR" sz="2000" b="1" smtClean="0">
                <a:latin typeface="Magneto" panose="04030805050802020D02" pitchFamily="82" charset="0"/>
              </a:rPr>
              <a:t>5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57188" y="400051"/>
            <a:ext cx="11401425" cy="618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600" b="1" dirty="0"/>
              <a:t>Un gendre dit à sa belle-mère </a:t>
            </a:r>
            <a:r>
              <a:rPr lang="fr-FR" sz="3600" b="1" dirty="0" smtClean="0"/>
              <a:t>:</a:t>
            </a:r>
            <a:endParaRPr lang="fr-FR" sz="3600" b="1" dirty="0"/>
          </a:p>
          <a:p>
            <a:r>
              <a:rPr lang="fr-FR" sz="3600" b="1" dirty="0"/>
              <a:t>- Alors, belle-maman, toute la famille va fêter vos 60 ans. Qu'est-ce qui vous ferait le plus plaisir pour l'occasion </a:t>
            </a:r>
            <a:r>
              <a:rPr lang="fr-FR" sz="3600" b="1" dirty="0" smtClean="0"/>
              <a:t>?</a:t>
            </a:r>
            <a:endParaRPr lang="fr-FR" sz="3600" b="1" dirty="0"/>
          </a:p>
          <a:p>
            <a:r>
              <a:rPr lang="fr-FR" sz="3600" b="1" dirty="0"/>
              <a:t>- J'aimerais que mon plus vieux rêve se réalise</a:t>
            </a:r>
            <a:r>
              <a:rPr lang="fr-FR" sz="3600" b="1" dirty="0" smtClean="0"/>
              <a:t>!</a:t>
            </a:r>
            <a:endParaRPr lang="fr-FR" sz="3600" b="1" dirty="0"/>
          </a:p>
          <a:p>
            <a:r>
              <a:rPr lang="fr-FR" sz="3600" b="1" dirty="0"/>
              <a:t>- Ben...c'est quoi, votre plus vieux rêve </a:t>
            </a:r>
            <a:r>
              <a:rPr lang="fr-FR" sz="3600" b="1" dirty="0" smtClean="0"/>
              <a:t>?</a:t>
            </a:r>
            <a:endParaRPr lang="fr-FR" sz="3600" b="1" dirty="0"/>
          </a:p>
          <a:p>
            <a:r>
              <a:rPr lang="fr-FR" sz="3600" b="1" dirty="0"/>
              <a:t>- Qu'un matin on vienne sonner à ma porte, et qu'on m'emmène vers une destination inconnue</a:t>
            </a:r>
            <a:r>
              <a:rPr lang="fr-FR" sz="3600" b="1" dirty="0" smtClean="0"/>
              <a:t>!</a:t>
            </a:r>
            <a:endParaRPr lang="fr-FR" sz="3600" b="1" dirty="0"/>
          </a:p>
          <a:p>
            <a:r>
              <a:rPr lang="fr-FR" sz="3600" b="1" dirty="0"/>
              <a:t>- Holà! C'est plutôt bizarre comme rêve ça. Non </a:t>
            </a:r>
            <a:r>
              <a:rPr lang="fr-FR" sz="3600" b="1" dirty="0" smtClean="0"/>
              <a:t>?</a:t>
            </a:r>
            <a:endParaRPr lang="fr-FR" sz="3600" b="1" dirty="0"/>
          </a:p>
          <a:p>
            <a:r>
              <a:rPr lang="fr-FR" sz="3600" b="1" dirty="0"/>
              <a:t>- Et pourquoi serait-ce bizarre </a:t>
            </a:r>
            <a:r>
              <a:rPr lang="fr-FR" sz="3600" b="1" dirty="0" smtClean="0"/>
              <a:t>?</a:t>
            </a:r>
            <a:endParaRPr lang="fr-FR" sz="3600" b="1" dirty="0"/>
          </a:p>
          <a:p>
            <a:r>
              <a:rPr lang="fr-FR" sz="3600" b="1" dirty="0"/>
              <a:t>- Cela se faisait beaucoup en 39-45, mais personne ne souhaitait que ça lui arrive!</a:t>
            </a:r>
          </a:p>
        </p:txBody>
      </p:sp>
    </p:spTree>
    <p:extLst>
      <p:ext uri="{BB962C8B-B14F-4D97-AF65-F5344CB8AC3E}">
        <p14:creationId xmlns:p14="http://schemas.microsoft.com/office/powerpoint/2010/main" val="5789827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6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6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6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6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6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7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7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7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7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7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8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71450" y="194872"/>
            <a:ext cx="11820681" cy="6477391"/>
          </a:xfrm>
          <a:prstGeom prst="rect">
            <a:avLst/>
          </a:prstGeom>
          <a:noFill/>
          <a:ln w="2540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538912"/>
            <a:ext cx="2743200" cy="365125"/>
          </a:xfrm>
        </p:spPr>
        <p:txBody>
          <a:bodyPr/>
          <a:lstStyle/>
          <a:p>
            <a:fld id="{9ED25342-87C0-42BE-9E21-3C8FDA423E02}" type="datetime1">
              <a:rPr lang="fr-FR" sz="2000" b="1" smtClean="0">
                <a:latin typeface="Magneto" panose="04030805050802020D02" pitchFamily="82" charset="0"/>
              </a:rPr>
              <a:t>24/01/2021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53891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701165" y="6538911"/>
            <a:ext cx="2743200" cy="365125"/>
          </a:xfrm>
        </p:spPr>
        <p:txBody>
          <a:bodyPr/>
          <a:lstStyle/>
          <a:p>
            <a:fld id="{259009DA-20F4-493E-A2E6-8A959B81F8FD}" type="slidenum">
              <a:rPr lang="fr-FR" sz="2000" b="1" smtClean="0">
                <a:latin typeface="Magneto" panose="04030805050802020D02" pitchFamily="82" charset="0"/>
              </a:rPr>
              <a:t>6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2602667" y="-136915"/>
            <a:ext cx="6986665" cy="618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fr-FR" sz="3600" b="1" dirty="0"/>
          </a:p>
          <a:p>
            <a:endParaRPr lang="fr-FR" sz="3600" b="1" dirty="0"/>
          </a:p>
          <a:p>
            <a:r>
              <a:rPr lang="fr-FR" sz="3600" b="1" dirty="0"/>
              <a:t>Pour le repas de pâque la mère de Toto lui demande</a:t>
            </a:r>
          </a:p>
          <a:p>
            <a:endParaRPr lang="fr-FR" sz="3600" b="1" dirty="0"/>
          </a:p>
          <a:p>
            <a:r>
              <a:rPr lang="fr-FR" sz="3600" b="1" dirty="0"/>
              <a:t>-Elle est pas venue ta copine?</a:t>
            </a:r>
          </a:p>
          <a:p>
            <a:endParaRPr lang="fr-FR" sz="3600" b="1" dirty="0"/>
          </a:p>
          <a:p>
            <a:r>
              <a:rPr lang="fr-FR" sz="3600" b="1" dirty="0"/>
              <a:t>-Non</a:t>
            </a:r>
          </a:p>
          <a:p>
            <a:endParaRPr lang="fr-FR" sz="3600" b="1" dirty="0"/>
          </a:p>
          <a:p>
            <a:r>
              <a:rPr lang="fr-FR" sz="3600" b="1" dirty="0"/>
              <a:t>-Dommage on aurait bien besoin d'une cloche</a:t>
            </a:r>
          </a:p>
        </p:txBody>
      </p:sp>
    </p:spTree>
    <p:extLst>
      <p:ext uri="{BB962C8B-B14F-4D97-AF65-F5344CB8AC3E}">
        <p14:creationId xmlns:p14="http://schemas.microsoft.com/office/powerpoint/2010/main" val="19660735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71450" y="194872"/>
            <a:ext cx="11820681" cy="6477391"/>
          </a:xfrm>
          <a:prstGeom prst="rect">
            <a:avLst/>
          </a:prstGeom>
          <a:noFill/>
          <a:ln w="2540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538912"/>
            <a:ext cx="2743200" cy="365125"/>
          </a:xfrm>
        </p:spPr>
        <p:txBody>
          <a:bodyPr/>
          <a:lstStyle/>
          <a:p>
            <a:fld id="{9ED25342-87C0-42BE-9E21-3C8FDA423E02}" type="datetime1">
              <a:rPr lang="fr-FR" sz="2000" b="1" smtClean="0">
                <a:latin typeface="Magneto" panose="04030805050802020D02" pitchFamily="82" charset="0"/>
              </a:rPr>
              <a:t>24/01/2021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53891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701165" y="6538911"/>
            <a:ext cx="2743200" cy="365125"/>
          </a:xfrm>
        </p:spPr>
        <p:txBody>
          <a:bodyPr/>
          <a:lstStyle/>
          <a:p>
            <a:fld id="{259009DA-20F4-493E-A2E6-8A959B81F8FD}" type="slidenum">
              <a:rPr lang="fr-FR" sz="2000" b="1" smtClean="0">
                <a:latin typeface="Magneto" panose="04030805050802020D02" pitchFamily="82" charset="0"/>
              </a:rPr>
              <a:t>7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545431" y="1032910"/>
            <a:ext cx="9101138" cy="48013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fr-FR" dirty="0"/>
          </a:p>
          <a:p>
            <a:endParaRPr lang="fr-FR" sz="3600" b="1" dirty="0"/>
          </a:p>
          <a:p>
            <a:r>
              <a:rPr lang="fr-FR" sz="3600" b="1" dirty="0"/>
              <a:t>- Belle-maman, vous m'inquiétez quand vous regardez la série "Esprits criminels" !</a:t>
            </a:r>
          </a:p>
          <a:p>
            <a:endParaRPr lang="fr-FR" sz="3600" b="1" dirty="0"/>
          </a:p>
          <a:p>
            <a:r>
              <a:rPr lang="fr-FR" sz="3600" b="1" dirty="0"/>
              <a:t>- Pourquoi ça ? Je ne suis pas la seule à regarder cette série.</a:t>
            </a:r>
          </a:p>
          <a:p>
            <a:endParaRPr lang="fr-FR" sz="3600" b="1" dirty="0"/>
          </a:p>
          <a:p>
            <a:r>
              <a:rPr lang="fr-FR" sz="3600" b="1" dirty="0"/>
              <a:t>- Oui, mais vous, vous prenez des notes !</a:t>
            </a:r>
          </a:p>
        </p:txBody>
      </p:sp>
    </p:spTree>
    <p:extLst>
      <p:ext uri="{BB962C8B-B14F-4D97-AF65-F5344CB8AC3E}">
        <p14:creationId xmlns:p14="http://schemas.microsoft.com/office/powerpoint/2010/main" val="7740535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71450" y="194872"/>
            <a:ext cx="11820681" cy="6477391"/>
          </a:xfrm>
          <a:prstGeom prst="rect">
            <a:avLst/>
          </a:prstGeom>
          <a:noFill/>
          <a:ln w="2540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538912"/>
            <a:ext cx="2743200" cy="365125"/>
          </a:xfrm>
        </p:spPr>
        <p:txBody>
          <a:bodyPr/>
          <a:lstStyle/>
          <a:p>
            <a:fld id="{9ED25342-87C0-42BE-9E21-3C8FDA423E02}" type="datetime1">
              <a:rPr lang="fr-FR" sz="2000" b="1" smtClean="0">
                <a:latin typeface="Magneto" panose="04030805050802020D02" pitchFamily="82" charset="0"/>
              </a:rPr>
              <a:t>24/01/2021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53891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701165" y="6538911"/>
            <a:ext cx="2743200" cy="365125"/>
          </a:xfrm>
        </p:spPr>
        <p:txBody>
          <a:bodyPr/>
          <a:lstStyle/>
          <a:p>
            <a:fld id="{259009DA-20F4-493E-A2E6-8A959B81F8FD}" type="slidenum">
              <a:rPr lang="fr-FR" sz="2000" b="1" smtClean="0">
                <a:latin typeface="Magneto" panose="04030805050802020D02" pitchFamily="82" charset="0"/>
              </a:rPr>
              <a:t>8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857375" y="646063"/>
            <a:ext cx="8915400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600" b="1" dirty="0"/>
              <a:t> Une belle-mère montre des photos de sa jeunesse à son gendre. Il s'arrête sur une des photos et dit :</a:t>
            </a:r>
          </a:p>
          <a:p>
            <a:endParaRPr lang="fr-FR" sz="3600" b="1" dirty="0"/>
          </a:p>
          <a:p>
            <a:r>
              <a:rPr lang="fr-FR" sz="3600" b="1" dirty="0"/>
              <a:t>- Vous étiez bien jolie, sur cette photo, belle-maman.</a:t>
            </a:r>
          </a:p>
          <a:p>
            <a:endParaRPr lang="fr-FR" sz="3600" b="1" dirty="0"/>
          </a:p>
          <a:p>
            <a:r>
              <a:rPr lang="fr-FR" sz="3600" b="1" dirty="0"/>
              <a:t>- Merci. On ne me reconnaît pas, hein ?</a:t>
            </a:r>
          </a:p>
          <a:p>
            <a:endParaRPr lang="fr-FR" sz="3600" b="1" dirty="0"/>
          </a:p>
          <a:p>
            <a:r>
              <a:rPr lang="fr-FR" sz="3600" b="1" dirty="0"/>
              <a:t>- Oui, c'est un peu ce que je voulais dire!</a:t>
            </a:r>
          </a:p>
        </p:txBody>
      </p:sp>
    </p:spTree>
    <p:extLst>
      <p:ext uri="{BB962C8B-B14F-4D97-AF65-F5344CB8AC3E}">
        <p14:creationId xmlns:p14="http://schemas.microsoft.com/office/powerpoint/2010/main" val="14904426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71450" y="194872"/>
            <a:ext cx="11820681" cy="6477391"/>
          </a:xfrm>
          <a:prstGeom prst="rect">
            <a:avLst/>
          </a:prstGeom>
          <a:noFill/>
          <a:ln w="2540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538912"/>
            <a:ext cx="2743200" cy="365125"/>
          </a:xfrm>
        </p:spPr>
        <p:txBody>
          <a:bodyPr/>
          <a:lstStyle/>
          <a:p>
            <a:fld id="{9ED25342-87C0-42BE-9E21-3C8FDA423E02}" type="datetime1">
              <a:rPr lang="fr-FR" sz="2000" b="1" smtClean="0">
                <a:latin typeface="Magneto" panose="04030805050802020D02" pitchFamily="82" charset="0"/>
              </a:rPr>
              <a:t>24/01/2021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53891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701165" y="6538911"/>
            <a:ext cx="2743200" cy="365125"/>
          </a:xfrm>
        </p:spPr>
        <p:txBody>
          <a:bodyPr/>
          <a:lstStyle/>
          <a:p>
            <a:fld id="{259009DA-20F4-493E-A2E6-8A959B81F8FD}" type="slidenum">
              <a:rPr lang="fr-FR" sz="2000" b="1" smtClean="0">
                <a:latin typeface="Magneto" panose="04030805050802020D02" pitchFamily="82" charset="0"/>
              </a:rPr>
              <a:t>9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048000" y="1180237"/>
            <a:ext cx="6096000" cy="3970318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fr-FR" dirty="0"/>
          </a:p>
          <a:p>
            <a:endParaRPr lang="fr-FR" dirty="0"/>
          </a:p>
          <a:p>
            <a:r>
              <a:rPr lang="fr-FR" sz="3600" b="1" dirty="0"/>
              <a:t>    Qu'est-ce qu'un sentiment partagé ?</a:t>
            </a:r>
          </a:p>
          <a:p>
            <a:endParaRPr lang="fr-FR" sz="3600" b="1" dirty="0"/>
          </a:p>
          <a:p>
            <a:r>
              <a:rPr lang="fr-FR" sz="3600" b="1" dirty="0"/>
              <a:t>Ta belle-mère qui percute un poids-lourds au volant de ta nouvelle voiture.</a:t>
            </a:r>
          </a:p>
        </p:txBody>
      </p:sp>
    </p:spTree>
    <p:extLst>
      <p:ext uri="{BB962C8B-B14F-4D97-AF65-F5344CB8AC3E}">
        <p14:creationId xmlns:p14="http://schemas.microsoft.com/office/powerpoint/2010/main" val="4326707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71450" y="194872"/>
            <a:ext cx="11820681" cy="6477391"/>
          </a:xfrm>
          <a:prstGeom prst="rect">
            <a:avLst/>
          </a:prstGeom>
          <a:noFill/>
          <a:ln w="2540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538912"/>
            <a:ext cx="2743200" cy="365125"/>
          </a:xfrm>
        </p:spPr>
        <p:txBody>
          <a:bodyPr/>
          <a:lstStyle/>
          <a:p>
            <a:fld id="{9ED25342-87C0-42BE-9E21-3C8FDA423E02}" type="datetime1">
              <a:rPr lang="fr-FR" sz="2000" b="1" smtClean="0">
                <a:latin typeface="Magneto" panose="04030805050802020D02" pitchFamily="82" charset="0"/>
              </a:rPr>
              <a:t>24/01/2021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53891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701165" y="6538911"/>
            <a:ext cx="2743200" cy="365125"/>
          </a:xfrm>
        </p:spPr>
        <p:txBody>
          <a:bodyPr/>
          <a:lstStyle/>
          <a:p>
            <a:fld id="{259009DA-20F4-493E-A2E6-8A959B81F8FD}" type="slidenum">
              <a:rPr lang="fr-FR" sz="2000" b="1" smtClean="0">
                <a:latin typeface="Magneto" panose="04030805050802020D02" pitchFamily="82" charset="0"/>
              </a:rPr>
              <a:t>10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431084" y="357188"/>
            <a:ext cx="11301412" cy="72943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600" b="1" dirty="0"/>
              <a:t> Un gars rencontre un pote qu'il n'a pas vu depuis un bout de temps :</a:t>
            </a:r>
          </a:p>
          <a:p>
            <a:endParaRPr lang="fr-FR" sz="3600" b="1" dirty="0"/>
          </a:p>
          <a:p>
            <a:r>
              <a:rPr lang="fr-FR" sz="3600" b="1" dirty="0"/>
              <a:t>- Salut Arthur. Dis donc, tu fais grise mine. Que se passe-t-il ?</a:t>
            </a:r>
          </a:p>
          <a:p>
            <a:endParaRPr lang="fr-FR" sz="3600" b="1" dirty="0"/>
          </a:p>
          <a:p>
            <a:r>
              <a:rPr lang="fr-FR" sz="3600" b="1" dirty="0"/>
              <a:t>- Il y a quelque temps, le médecin a dit à ma femme que sa mère ne vivrait pas plus de trois mois!</a:t>
            </a:r>
          </a:p>
          <a:p>
            <a:endParaRPr lang="fr-FR" sz="3600" b="1" dirty="0"/>
          </a:p>
          <a:p>
            <a:r>
              <a:rPr lang="fr-FR" sz="3600" b="1" dirty="0"/>
              <a:t>- Je suis désolé, et je comprends mieux. Tu es anxieux n'est-ce pas ?</a:t>
            </a:r>
          </a:p>
          <a:p>
            <a:endParaRPr lang="fr-FR" sz="3600" b="1" dirty="0"/>
          </a:p>
          <a:p>
            <a:r>
              <a:rPr lang="fr-FR" sz="3600" b="1" dirty="0"/>
              <a:t>- Oh ben oui, elle a déjà cinq jours de retard!</a:t>
            </a:r>
          </a:p>
        </p:txBody>
      </p:sp>
    </p:spTree>
    <p:extLst>
      <p:ext uri="{BB962C8B-B14F-4D97-AF65-F5344CB8AC3E}">
        <p14:creationId xmlns:p14="http://schemas.microsoft.com/office/powerpoint/2010/main" val="3376022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71450" y="194872"/>
            <a:ext cx="11820681" cy="6477391"/>
          </a:xfrm>
          <a:prstGeom prst="rect">
            <a:avLst/>
          </a:prstGeom>
          <a:noFill/>
          <a:ln w="2540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538912"/>
            <a:ext cx="2743200" cy="365125"/>
          </a:xfrm>
        </p:spPr>
        <p:txBody>
          <a:bodyPr/>
          <a:lstStyle/>
          <a:p>
            <a:fld id="{9ED25342-87C0-42BE-9E21-3C8FDA423E02}" type="datetime1">
              <a:rPr lang="fr-FR" sz="2000" b="1" smtClean="0">
                <a:latin typeface="Magneto" panose="04030805050802020D02" pitchFamily="82" charset="0"/>
              </a:rPr>
              <a:t>24/01/2021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53891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701165" y="6538911"/>
            <a:ext cx="2743200" cy="365125"/>
          </a:xfrm>
        </p:spPr>
        <p:txBody>
          <a:bodyPr/>
          <a:lstStyle/>
          <a:p>
            <a:fld id="{259009DA-20F4-493E-A2E6-8A959B81F8FD}" type="slidenum">
              <a:rPr lang="fr-FR" sz="2000" b="1" smtClean="0">
                <a:latin typeface="Magneto" panose="04030805050802020D02" pitchFamily="82" charset="0"/>
              </a:rPr>
              <a:t>11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566862" y="1935729"/>
            <a:ext cx="9058275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600" b="1" dirty="0"/>
              <a:t>Deux cannibales discutent pendant le déjeuner :</a:t>
            </a:r>
          </a:p>
          <a:p>
            <a:r>
              <a:rPr lang="fr-FR" sz="3600" b="1" dirty="0"/>
              <a:t>- Je vais te faire une confidence... Je n'aime pas du tout ma belle-mère!</a:t>
            </a:r>
          </a:p>
          <a:p>
            <a:r>
              <a:rPr lang="fr-FR" sz="3600" b="1" dirty="0"/>
              <a:t>- D'accord, mais mange au moins les carottes !</a:t>
            </a:r>
          </a:p>
        </p:txBody>
      </p:sp>
    </p:spTree>
    <p:extLst>
      <p:ext uri="{BB962C8B-B14F-4D97-AF65-F5344CB8AC3E}">
        <p14:creationId xmlns:p14="http://schemas.microsoft.com/office/powerpoint/2010/main" val="32338870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71450" y="194872"/>
            <a:ext cx="11820681" cy="6477391"/>
          </a:xfrm>
          <a:prstGeom prst="rect">
            <a:avLst/>
          </a:prstGeom>
          <a:noFill/>
          <a:ln w="2540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538912"/>
            <a:ext cx="2743200" cy="365125"/>
          </a:xfrm>
        </p:spPr>
        <p:txBody>
          <a:bodyPr/>
          <a:lstStyle/>
          <a:p>
            <a:fld id="{9ED25342-87C0-42BE-9E21-3C8FDA423E02}" type="datetime1">
              <a:rPr lang="fr-FR" sz="2000" b="1" smtClean="0">
                <a:latin typeface="Magneto" panose="04030805050802020D02" pitchFamily="82" charset="0"/>
              </a:rPr>
              <a:t>24/01/2021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53891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701165" y="6538911"/>
            <a:ext cx="2743200" cy="365125"/>
          </a:xfrm>
        </p:spPr>
        <p:txBody>
          <a:bodyPr/>
          <a:lstStyle/>
          <a:p>
            <a:fld id="{259009DA-20F4-493E-A2E6-8A959B81F8FD}" type="slidenum">
              <a:rPr lang="fr-FR" sz="2000" b="1" smtClean="0">
                <a:latin typeface="Magneto" panose="04030805050802020D02" pitchFamily="82" charset="0"/>
              </a:rPr>
              <a:t>12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838200" y="617411"/>
            <a:ext cx="10687050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600" b="1" dirty="0"/>
              <a:t>Un homme va voir son voisin et cogne à sa porte. Le voisin répond :</a:t>
            </a:r>
          </a:p>
          <a:p>
            <a:r>
              <a:rPr lang="fr-FR" sz="3600" b="1" dirty="0"/>
              <a:t>- Oui ?</a:t>
            </a:r>
          </a:p>
          <a:p>
            <a:r>
              <a:rPr lang="fr-FR" sz="3600" b="1" dirty="0"/>
              <a:t>- Bonjour, je viens vous voir parce votre chien a mordu ma belle-mère à deux reprises.</a:t>
            </a:r>
          </a:p>
          <a:p>
            <a:r>
              <a:rPr lang="fr-FR" sz="3600" b="1" dirty="0"/>
              <a:t>- Ah non ! Vous n'êtes pas sérieux !!! Je vais m'arranger pour que ça n'arrive plus. Il n'est pas méchant habituellement, voulez-vous vous faire dédommager ?</a:t>
            </a:r>
          </a:p>
          <a:p>
            <a:r>
              <a:rPr lang="fr-FR" sz="3600" b="1" dirty="0"/>
              <a:t>- Je ne veux pas me faire dédommager, je veux acheter votre chien ! </a:t>
            </a:r>
          </a:p>
        </p:txBody>
      </p:sp>
    </p:spTree>
    <p:extLst>
      <p:ext uri="{BB962C8B-B14F-4D97-AF65-F5344CB8AC3E}">
        <p14:creationId xmlns:p14="http://schemas.microsoft.com/office/powerpoint/2010/main" val="20734906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71450" y="194872"/>
            <a:ext cx="11820681" cy="6477391"/>
          </a:xfrm>
          <a:prstGeom prst="rect">
            <a:avLst/>
          </a:prstGeom>
          <a:noFill/>
          <a:ln w="2540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538912"/>
            <a:ext cx="2743200" cy="365125"/>
          </a:xfrm>
        </p:spPr>
        <p:txBody>
          <a:bodyPr/>
          <a:lstStyle/>
          <a:p>
            <a:fld id="{9ED25342-87C0-42BE-9E21-3C8FDA423E02}" type="datetime1">
              <a:rPr lang="fr-FR" sz="2000" b="1" smtClean="0">
                <a:latin typeface="Magneto" panose="04030805050802020D02" pitchFamily="82" charset="0"/>
              </a:rPr>
              <a:t>24/01/2021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53891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701165" y="6538911"/>
            <a:ext cx="2743200" cy="365125"/>
          </a:xfrm>
        </p:spPr>
        <p:txBody>
          <a:bodyPr/>
          <a:lstStyle/>
          <a:p>
            <a:fld id="{259009DA-20F4-493E-A2E6-8A959B81F8FD}" type="slidenum">
              <a:rPr lang="fr-FR" sz="2000" b="1" smtClean="0">
                <a:latin typeface="Magneto" panose="04030805050802020D02" pitchFamily="82" charset="0"/>
              </a:rPr>
              <a:t>13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033790" y="2551837"/>
            <a:ext cx="6096000" cy="175432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sz="3600" b="1" dirty="0"/>
              <a:t>La peine prévue pour la bigamie, c'est d'avoir deux belles-mères.</a:t>
            </a:r>
          </a:p>
        </p:txBody>
      </p:sp>
    </p:spTree>
    <p:extLst>
      <p:ext uri="{BB962C8B-B14F-4D97-AF65-F5344CB8AC3E}">
        <p14:creationId xmlns:p14="http://schemas.microsoft.com/office/powerpoint/2010/main" val="24290036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71450" y="194872"/>
            <a:ext cx="11820681" cy="6477391"/>
          </a:xfrm>
          <a:prstGeom prst="rect">
            <a:avLst/>
          </a:prstGeom>
          <a:noFill/>
          <a:ln w="2540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538912"/>
            <a:ext cx="2743200" cy="365125"/>
          </a:xfrm>
        </p:spPr>
        <p:txBody>
          <a:bodyPr/>
          <a:lstStyle/>
          <a:p>
            <a:fld id="{9ED25342-87C0-42BE-9E21-3C8FDA423E02}" type="datetime1">
              <a:rPr lang="fr-FR" sz="2000" b="1" smtClean="0">
                <a:latin typeface="Magneto" panose="04030805050802020D02" pitchFamily="82" charset="0"/>
              </a:rPr>
              <a:t>24/01/2021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53891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701165" y="6538911"/>
            <a:ext cx="2743200" cy="365125"/>
          </a:xfrm>
        </p:spPr>
        <p:txBody>
          <a:bodyPr/>
          <a:lstStyle/>
          <a:p>
            <a:fld id="{259009DA-20F4-493E-A2E6-8A959B81F8FD}" type="slidenum">
              <a:rPr lang="fr-FR" sz="2000" b="1" smtClean="0">
                <a:latin typeface="Magneto" panose="04030805050802020D02" pitchFamily="82" charset="0"/>
              </a:rPr>
              <a:t>14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9783" y="363043"/>
            <a:ext cx="11497455" cy="61758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0685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85659" y="244081"/>
            <a:ext cx="11820681" cy="6477391"/>
          </a:xfrm>
          <a:prstGeom prst="rect">
            <a:avLst/>
          </a:prstGeom>
          <a:noFill/>
          <a:ln w="2540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538912"/>
            <a:ext cx="2743200" cy="365125"/>
          </a:xfrm>
        </p:spPr>
        <p:txBody>
          <a:bodyPr/>
          <a:lstStyle/>
          <a:p>
            <a:fld id="{9ED25342-87C0-42BE-9E21-3C8FDA423E02}" type="datetime1">
              <a:rPr lang="fr-FR" sz="2000" b="1" smtClean="0">
                <a:latin typeface="Magneto" panose="04030805050802020D02" pitchFamily="82" charset="0"/>
              </a:rPr>
              <a:t>24/01/2021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53891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701165" y="6538911"/>
            <a:ext cx="2743200" cy="365125"/>
          </a:xfrm>
        </p:spPr>
        <p:txBody>
          <a:bodyPr/>
          <a:lstStyle/>
          <a:p>
            <a:fld id="{259009DA-20F4-493E-A2E6-8A959B81F8FD}" type="slidenum">
              <a:rPr lang="fr-FR" sz="2000" b="1" smtClean="0">
                <a:latin typeface="Magneto" panose="04030805050802020D02" pitchFamily="82" charset="0"/>
              </a:rPr>
              <a:t>15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3"/>
          <a:srcRect t="14331" r="275" b="15375"/>
          <a:stretch/>
        </p:blipFill>
        <p:spPr>
          <a:xfrm>
            <a:off x="733581" y="393203"/>
            <a:ext cx="10724837" cy="6179146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9" name="Rectangle 8"/>
          <p:cNvSpPr/>
          <p:nvPr/>
        </p:nvSpPr>
        <p:spPr>
          <a:xfrm>
            <a:off x="1330887" y="-1726258"/>
            <a:ext cx="9765815" cy="1031051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endParaRPr lang="fr-FR" sz="16600" b="1" dirty="0" smtClean="0">
              <a:ln w="0">
                <a:solidFill>
                  <a:srgbClr val="FF0000"/>
                </a:solidFill>
              </a:ln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Magneto" panose="04030805050802020D02" pitchFamily="82" charset="0"/>
            </a:endParaRPr>
          </a:p>
          <a:p>
            <a:pPr algn="ctr"/>
            <a:r>
              <a:rPr lang="fr-FR" sz="16600" b="1" dirty="0" smtClean="0">
                <a:ln w="0">
                  <a:solidFill>
                    <a:srgbClr val="FF0000"/>
                  </a:solidFill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C’était</a:t>
            </a:r>
          </a:p>
          <a:p>
            <a:pPr algn="ctr"/>
            <a:r>
              <a:rPr lang="fr-FR" sz="16600" b="1" dirty="0" smtClean="0">
                <a:ln w="0">
                  <a:solidFill>
                    <a:srgbClr val="FF0000"/>
                  </a:solidFill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Humour</a:t>
            </a:r>
          </a:p>
          <a:p>
            <a:pPr algn="ctr"/>
            <a:endParaRPr lang="fr-FR" sz="16600" b="1" cap="none" spc="0" dirty="0">
              <a:ln w="0">
                <a:solidFill>
                  <a:srgbClr val="FF0000"/>
                </a:solidFill>
              </a:ln>
              <a:solidFill>
                <a:schemeClr val="tx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765930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F46216B-77A9-411A-B9D3-5023FCB70208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67</TotalTime>
  <Words>543</Words>
  <Application>Microsoft Office PowerPoint</Application>
  <PresentationFormat>Grand écran</PresentationFormat>
  <Paragraphs>119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13</cp:revision>
  <dcterms:created xsi:type="dcterms:W3CDTF">2020-12-20T17:02:06Z</dcterms:created>
  <dcterms:modified xsi:type="dcterms:W3CDTF">2021-01-24T17:55:17Z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